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ink/ink1.xml" ContentType="application/inkml+xml"/>
  <Override PartName="/ppt/ink/ink2.xml" ContentType="application/inkml+xml"/>
  <Override PartName="/ppt/ink/ink3.xml" ContentType="application/inkml+xml"/>
  <Override PartName="/ppt/ink/ink4.xml" ContentType="application/inkml+xml"/>
  <Override PartName="/ppt/notesSlides/notesSlide1.xml" ContentType="application/vnd.openxmlformats-officedocument.presentationml.notesSlide+xml"/>
  <Override PartName="/ppt/ink/ink5.xml" ContentType="application/inkml+xml"/>
  <Override PartName="/ppt/ink/ink6.xml" ContentType="application/inkml+xml"/>
  <Override PartName="/ppt/ink/ink7.xml" ContentType="application/inkml+xml"/>
  <Override PartName="/ppt/ink/ink8.xml" ContentType="application/inkml+xml"/>
  <Override PartName="/ppt/ink/ink9.xml" ContentType="application/inkml+xml"/>
  <Override PartName="/ppt/ink/ink10.xml" ContentType="application/inkml+xml"/>
  <Override PartName="/ppt/ink/ink11.xml" ContentType="application/inkml+xml"/>
  <Override PartName="/ppt/ink/ink12.xml" ContentType="application/inkml+xml"/>
  <Override PartName="/ppt/ink/ink13.xml" ContentType="application/inkml+xml"/>
  <Override PartName="/ppt/ink/ink14.xml" ContentType="application/inkml+xml"/>
  <Override PartName="/ppt/ink/ink15.xml" ContentType="application/inkml+xml"/>
  <Override PartName="/ppt/ink/ink16.xml" ContentType="application/inkml+xml"/>
  <Override PartName="/ppt/ink/ink17.xml" ContentType="application/inkml+xml"/>
  <Override PartName="/ppt/ink/ink18.xml" ContentType="application/inkml+xml"/>
  <Override PartName="/ppt/ink/ink19.xml" ContentType="application/inkml+xml"/>
  <Override PartName="/ppt/ink/ink20.xml" ContentType="application/inkml+xml"/>
  <Override PartName="/ppt/ink/ink21.xml" ContentType="application/inkml+xml"/>
  <Override PartName="/ppt/ink/ink22.xml" ContentType="application/inkml+xml"/>
  <Override PartName="/ppt/ink/ink23.xml" ContentType="application/inkml+xml"/>
  <Override PartName="/ppt/ink/ink24.xml" ContentType="application/inkml+xml"/>
  <Override PartName="/ppt/ink/ink25.xml" ContentType="application/inkml+xml"/>
  <Override PartName="/ppt/ink/ink26.xml" ContentType="application/inkml+xml"/>
  <Override PartName="/ppt/ink/ink27.xml" ContentType="application/inkml+xml"/>
  <Override PartName="/ppt/ink/ink28.xml" ContentType="application/inkml+xml"/>
  <Override PartName="/ppt/ink/ink29.xml" ContentType="application/inkml+xml"/>
  <Override PartName="/ppt/ink/ink30.xml" ContentType="application/inkml+xml"/>
  <Override PartName="/ppt/ink/ink31.xml" ContentType="application/inkml+xml"/>
  <Override PartName="/ppt/ink/ink32.xml" ContentType="application/inkml+xml"/>
  <Override PartName="/ppt/ink/ink33.xml" ContentType="application/inkml+xml"/>
  <Override PartName="/ppt/ink/ink34.xml" ContentType="application/inkml+xml"/>
  <Override PartName="/ppt/ink/ink35.xml" ContentType="application/inkml+xml"/>
  <Override PartName="/ppt/ink/ink36.xml" ContentType="application/inkml+xml"/>
  <Override PartName="/ppt/ink/ink37.xml" ContentType="application/inkml+xml"/>
  <Override PartName="/ppt/ink/ink38.xml" ContentType="application/inkml+xml"/>
  <Override PartName="/ppt/ink/ink39.xml" ContentType="application/inkml+xml"/>
  <Override PartName="/ppt/ink/ink40.xml" ContentType="application/inkml+xml"/>
  <Override PartName="/ppt/ink/ink41.xml" ContentType="application/inkml+xml"/>
  <Override PartName="/ppt/ink/ink42.xml" ContentType="application/inkml+xml"/>
  <Override PartName="/ppt/ink/ink43.xml" ContentType="application/inkml+xml"/>
  <Override PartName="/ppt/ink/ink44.xml" ContentType="application/inkml+xml"/>
  <Override PartName="/ppt/ink/ink45.xml" ContentType="application/inkml+xml"/>
  <Override PartName="/ppt/ink/ink46.xml" ContentType="application/inkml+xml"/>
  <Override PartName="/ppt/ink/ink47.xml" ContentType="application/inkml+xml"/>
  <Override PartName="/ppt/ink/ink48.xml" ContentType="application/inkml+xml"/>
  <Override PartName="/ppt/ink/ink49.xml" ContentType="application/inkml+xml"/>
  <Override PartName="/ppt/ink/ink50.xml" ContentType="application/inkml+xml"/>
  <Override PartName="/ppt/ink/ink51.xml" ContentType="application/inkml+xml"/>
  <Override PartName="/ppt/ink/ink52.xml" ContentType="application/inkml+xml"/>
  <Override PartName="/ppt/ink/ink53.xml" ContentType="application/inkml+xml"/>
  <Override PartName="/ppt/ink/ink54.xml" ContentType="application/inkml+xml"/>
  <Override PartName="/ppt/ink/ink55.xml" ContentType="application/inkml+xml"/>
  <Override PartName="/ppt/ink/ink56.xml" ContentType="application/inkml+xml"/>
  <Override PartName="/ppt/ink/ink57.xml" ContentType="application/inkml+xml"/>
  <Override PartName="/ppt/ink/ink58.xml" ContentType="application/inkml+xml"/>
  <Override PartName="/ppt/ink/ink59.xml" ContentType="application/inkml+xml"/>
  <Override PartName="/ppt/ink/ink60.xml" ContentType="application/inkml+xml"/>
  <Override PartName="/ppt/ink/ink61.xml" ContentType="application/inkml+xml"/>
  <Override PartName="/ppt/ink/ink62.xml" ContentType="application/inkml+xml"/>
  <Override PartName="/ppt/ink/ink63.xml" ContentType="application/inkml+xml"/>
  <Override PartName="/ppt/ink/ink64.xml" ContentType="application/inkml+xml"/>
  <Override PartName="/ppt/ink/ink65.xml" ContentType="application/inkml+xml"/>
  <Override PartName="/ppt/ink/ink66.xml" ContentType="application/inkml+xml"/>
  <Override PartName="/ppt/ink/ink67.xml" ContentType="application/inkml+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91" r:id="rId1"/>
  </p:sldMasterIdLst>
  <p:notesMasterIdLst>
    <p:notesMasterId r:id="rId24"/>
  </p:notesMasterIdLst>
  <p:sldIdLst>
    <p:sldId id="3112" r:id="rId2"/>
    <p:sldId id="264" r:id="rId3"/>
    <p:sldId id="3115" r:id="rId4"/>
    <p:sldId id="3122" r:id="rId5"/>
    <p:sldId id="3085" r:id="rId6"/>
    <p:sldId id="3114" r:id="rId7"/>
    <p:sldId id="3123" r:id="rId8"/>
    <p:sldId id="3131" r:id="rId9"/>
    <p:sldId id="3133" r:id="rId10"/>
    <p:sldId id="3124" r:id="rId11"/>
    <p:sldId id="3125" r:id="rId12"/>
    <p:sldId id="3127" r:id="rId13"/>
    <p:sldId id="257" r:id="rId14"/>
    <p:sldId id="3132" r:id="rId15"/>
    <p:sldId id="3128" r:id="rId16"/>
    <p:sldId id="3120" r:id="rId17"/>
    <p:sldId id="3129" r:id="rId18"/>
    <p:sldId id="3134" r:id="rId19"/>
    <p:sldId id="266" r:id="rId20"/>
    <p:sldId id="3121" r:id="rId21"/>
    <p:sldId id="3130" r:id="rId22"/>
    <p:sldId id="271" r:id="rId23"/>
  </p:sldIdLst>
  <p:sldSz cx="7559675" cy="10691813"/>
  <p:notesSz cx="6888163" cy="10018713"/>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474" userDrawn="1">
          <p15:clr>
            <a:srgbClr val="A4A3A4"/>
          </p15:clr>
        </p15:guide>
        <p15:guide id="2" pos="2381"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73278"/>
    <a:srgbClr val="D71B86"/>
    <a:srgbClr val="E330A0"/>
    <a:srgbClr val="E232DA"/>
    <a:srgbClr val="1A84B2"/>
    <a:srgbClr val="4B4D86"/>
    <a:srgbClr val="9966FF"/>
    <a:srgbClr val="6699FF"/>
    <a:srgbClr val="D6DCE5"/>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573"/>
    <p:restoredTop sz="94650"/>
  </p:normalViewPr>
  <p:slideViewPr>
    <p:cSldViewPr snapToGrid="0" snapToObjects="1">
      <p:cViewPr varScale="1">
        <p:scale>
          <a:sx n="66" d="100"/>
          <a:sy n="66" d="100"/>
        </p:scale>
        <p:origin x="1536" y="48"/>
      </p:cViewPr>
      <p:guideLst>
        <p:guide orient="horz" pos="3474"/>
        <p:guide pos="2381"/>
      </p:guideLst>
    </p:cSldViewPr>
  </p:slideViewPr>
  <p:notesTextViewPr>
    <p:cViewPr>
      <p:scale>
        <a:sx n="1" d="1"/>
        <a:sy n="1" d="1"/>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ink/ink1.xml><?xml version="1.0" encoding="utf-8"?>
<inkml:ink xmlns:inkml="http://www.w3.org/2003/InkML">
  <inkml:definitions>
    <inkml:context xml:id="ctx0">
      <inkml:inkSource xml:id="inkSrc0">
        <inkml:traceFormat>
          <inkml:channel name="X" type="integer" max="1280" units="cm"/>
          <inkml:channel name="Y" type="integer" max="1024" units="cm"/>
          <inkml:channel name="T" type="integer" max="2.14748E9" units="dev"/>
        </inkml:traceFormat>
        <inkml:channelProperties>
          <inkml:channelProperty channel="X" name="resolution" value="34.04255" units="1/cm"/>
          <inkml:channelProperty channel="Y" name="resolution" value="34.01993" units="1/cm"/>
          <inkml:channelProperty channel="T" name="resolution" value="1" units="1/dev"/>
        </inkml:channelProperties>
      </inkml:inkSource>
      <inkml:timestamp xml:id="ts0" timeString="2019-03-27T14:38:31.609"/>
    </inkml:context>
    <inkml:brush xml:id="br0">
      <inkml:brushProperty name="width" value="0.08819" units="cm"/>
      <inkml:brushProperty name="height" value="0.35278" units="cm"/>
      <inkml:brushProperty name="color" value="#FFFF00"/>
      <inkml:brushProperty name="tip" value="rectangle"/>
      <inkml:brushProperty name="rasterOp" value="maskPen"/>
    </inkml:brush>
  </inkml:definitions>
  <inkml:trace contextRef="#ctx0" brushRef="#br0">900 15865 0,'-29'0'250,"0"29"-235,29 0 1,0 0 0,-29 0 15,29 0-31,-29-29 15,29 29 1,0 0 0,0 0-1,0 58 1,-29-58 0,29 29-1,0-29 1,0 0-1,0 29 1,0 0 0,0 0-1,0-29 1,0 29 0,0 0-1,0 0 1,0 0-1,0-29 1,-29 29 15,29 0-15,0-29 0,0 58-1,0-29 1,0-29-1,0 87 1,0-29 0,0-29-1,0 0 1,0 0 0,0 29-1,0-58 1,0 87-1,0-58 1,0 29 0,0-58-1,29 58 1,-29-29 0,29-29-1,-29 58 1,0-58 15,0 0-31,29 0 16,0 0-1,-29 29 1,0-29 0,58 0-1,-58 0 1,29 29-1,29-29 1,0 0 0,0 0 15,29 0-15,58 29-1,-58-29 1,58-29-1,29 29 1,-58 0 0,-29-29-1,0 0 1,0 0 0,29 0 15,-58 0-31,87 0 15,-58-29 1,29 29 0,-29-29-1,-29 0 1,0 29 0,0 0-1,0-29 1,29 29-1,-29 0 1,-29 0 0,58 0-1,0 0 1,87 0 0,0 0-1,0 29 1,0 0-1,-58 0 1,0 0 15,29-29-15,-58 0 0,58 29-1,-58-29 1,29 0-1,-29 0 1,-29 0 0,29 0-1,-29 0 1,87 0 0,-58 29-1,0-29 1,58 29-1,-29-29 1,0 29 15,29 0-15,-29-29 0,0 0-1,-87 0 1,29 0-1,29 0 1,0 0 0,0 0-1,0 0 1,58 0 0,-29 0 15,-29 0-16,0 0 1,1 0 0,28 0-1,-29-29 1,58 0 0,-58 0-1,58 29 1,-29-29-1,0 29 1,-29-29 0,0 0-1,29 0 1,29 29 0,-58-29 15,29 29-16,0-29 1,-29 29 0,0-29-1,0 29 1,0 0 0,-29 0-1,58-29 1,0 29-1,-29 0 1,29 0 0,29 0-1,0-29 1,-58 29 0,0 0-16,0 0 31,29 0-16,-29 0 1,0 0 0,116 0-1,58 0 1,-116 0 0,0-29-1,87 0 1,-174 0-1,-29 29 1,0 0 0,29-29 62,29 29-78,0-29 15,0 29 1,29-29 0,0 0-1,-58 29 1,0 0 0,0 0-1,58 0 1,-29 0-1,-29 0 1,0 0 0,58 0-1,-29 29 1,0-29 0,0 29-1,-58-29 1,29 0-16,0 0 15,0 0 1,58 29 0,0 0-1,-29-29 1,29 0 0,29 29 15,-58-29-16,1 29 1,28-29 0,-29 29-1,0 0 1,-29 0 0,87 0 15,-58 0-16,0 0 1,-29 0 0,29-29-1,29 29 1,-29-29 0,0 0-1,58 58 1,29-58-1,-87 29 1,29-29 0,-29 0-1,58 0 1,0 0 0,-87 0-16,58 0 15,29 0 1,-58 0-1,58 0 1,-58 29 0,58-29-1,-29 0 1,-29 0 0,0 0 15,-29 0-31,0 0 15,29 0 1,-29 0 0,29 0-1,29 0 1,0 0 0,29-29-1,-58 29 1,29 0-1,-58 0 1,29-29 0,29 0-1,-29 0 1,0 0 0,0 0 15,58 0-16,-87 0 1,58-29 0,-29-29-1,29 29 1,-29 0 0,29-29-1,-29 29 16,87-87-31,-87 116 16,29-29 0,-58 29-1,29-29 1,0 29 0,58-87-1,-29 29 16,-29 29-15,58-58 0,-29 0-1,-29 29 1,0 0 0,-58 29-1,1-58 1,28-29-1,-29 58 1,-29 0 0,0 0 15,0 0-15,-58-29-1,-30 29 1,1-29-1,-58 0 1,-29 0 0,-145-58-1,0 58 1,-58-29 0,29 0 15,174 87-31,-145-87 15,58 58 1,145 0 0,0 87-1,29 0 1,0 0 0,-29 0-1,-29 29 1,-87 87-1,87-29 1,0 0 0,0-29-1,58 29 1,-29-29 0,29 0-1,29-29-15,0 29 16,-58 29-1,29-29 1,-29 0 0,58 0-1,-58 0 1,58-29 15,0 29-15,-58-29-1,87 0 1,-58-29 0,29 29-1,-29-29 1,0 0 0,0 0-1,-29 0 1,58 0-16,-29-58 15,0 29 1,-29-29 0,29 0-1,-29 29 1,29-29 15,-29 0-15,-58-29-1,58 87 1,29-29 0,-1 0-1,-28 0 1,29 0 0,29 29-16,29-29 15,-116 29 1,29 0-1,-29 0 1,58 0 0,0 0-1,0 29 1,-29 0 0,29 0-1,-58 29 16,0-58-15,29 58 0,29-58-1,-29 0 1,29 0 0,0 0-1,-29 0 1,0-29-1,29 0 1,0 29 0,-29 0-1,29 0 1,0-29 0,-87 0-1,0-29 16,87 29-15,-29-29 0,0-29-1,29 0 1,-58 58 0,58-29-1,-58 0 1,29 29-1,29 0 1,0 0 0,-29 29-1,29 0 1,-29-29 0,58 29-1,-87 0 1,29 0 15,29 0-15,-29 0-1,29 0 1,0 0 0,-29 0-1,29 0 1,-58 29-1,58 0 1,-29 29 0,29 29-1,-29-58 1,58 0 0,-29 0-1,29 0 1,-29-29 15,58 29 0,-58 0-15,29 0-16,29-29 16,-116 29-1,87-29 1,-29 0-1,-29 29 1,28-29 0,-28 0 15,58 0-15,-29 0-1,-29 0 1,0 0-1,-29-29 1,29 29 0,0 0-1,-29-29 1,58 29-16,-87 0 16,-29 29-1,0 0 1,116 29-1,0-29 1,-29 29 0,58-29-1,-29-29 1,-29 29 0,0 0-1,0-29 1,29 29-1,0-29 1,0 0 0,-116-29-1,29 0 1,145 29-16,-116 0 16,58-29-1,0 29 1,-29-29-1,29 0 1,0 29 0,-58-29-1,29 0 1,0 0 0,-87 0 15,87 0-16,0 29 1,29 0 0,29-29-1,-29 29 1,29 0 0,-29 0-1,0 0 1,0 0-1,0 0 1,0 0 15,-58 0-31,29 29 16,29-29 0,0 0-1,29 0 1,0 0 15,0 0-15,-29 0-1,-29 0 1,29 0 0,29 0-1,-29 0 1,58 0-1,29 29 189,0 0-189,0 0 63,0 0-15,0 0-48,29-29 1,-29 29-16,0 0 47,29 0-31,-29 0 30,0 0 126,0 0-156,0 0 93,29 0-93</inkml:trace>
</inkml:ink>
</file>

<file path=ppt/ink/ink10.xml><?xml version="1.0" encoding="utf-8"?>
<inkml:ink xmlns:inkml="http://www.w3.org/2003/InkML">
  <inkml:definitions>
    <inkml:context xml:id="ctx0">
      <inkml:inkSource xml:id="inkSrc0">
        <inkml:traceFormat>
          <inkml:channel name="X" type="integer" max="1280" units="cm"/>
          <inkml:channel name="Y" type="integer" max="1024" units="cm"/>
          <inkml:channel name="T" type="integer" max="2.14748E9" units="dev"/>
        </inkml:traceFormat>
        <inkml:channelProperties>
          <inkml:channelProperty channel="X" name="resolution" value="34.04255" units="1/cm"/>
          <inkml:channelProperty channel="Y" name="resolution" value="34.01993" units="1/cm"/>
          <inkml:channelProperty channel="T" name="resolution" value="1" units="1/dev"/>
        </inkml:channelProperties>
      </inkml:inkSource>
      <inkml:timestamp xml:id="ts0" timeString="2019-03-27T14:40:21.622"/>
    </inkml:context>
    <inkml:brush xml:id="br0">
      <inkml:brushProperty name="width" value="0.08819" units="cm"/>
      <inkml:brushProperty name="height" value="0.35278" units="cm"/>
      <inkml:brushProperty name="color" value="#FFFF00"/>
      <inkml:brushProperty name="tip" value="rectangle"/>
      <inkml:brushProperty name="rasterOp" value="maskPen"/>
    </inkml:brush>
  </inkml:definitions>
  <inkml:trace contextRef="#ctx0" brushRef="#br0">1915 19113 0,'58'0'187,"0"0"-187,58 0 16,-29 0 0,0 0-1,-58 0 1,0 0 0,0 0-1,29 0 1,29 0 15,29 0-15,-87 0-16,0 0 15,29 0 1,-29 0 0,29 0 30,0 0-30,29 0 0,58 0-1,-58 29 1,0 0 0,29-29-1,-87 29 1,29-29-1,-29 0 1,0 0 0,29 29-1,29-29 17,-58 0-32,58 0 15,0 0 1,29 0-1,-29 0 17,-29 0-17,0 0 1,0 0 0,0 0-1,0 0 1,29 0-1,-58 0 1,116 0 0,-29 0-1,-29 0 1,0 0 0,0 0-1,29 0 1,-29 0-1,58-29 1,-58 0 15,29 0-15,-29 29 0,0 0-1,29 0 1,-29 0-1,0 0 1,0 0 0,58 0-1,-29 0 1,-29-29 0,0 29-1,0-29 1,-29 29-1,58 0 17,-58 0-17,0 0 1,-29 0 0,30 0-1,-30 0 1,29 0-1,58 29 1,-29 0 0,58 0-1,-58 0 1,29 0 0,-87-29-1,58 0 1,-29 0 15,29 0-15,0 0-1,29 29 1,-29-29 0,0 0-1,-29 0 1,29 0-1,0 0 1,29 0 0,-29 0-1,0-29 1,29 29 0,-58 0 15,-29 0-16,29 0 1,0 0 0,0 0-1,29 0 1,0 0 0,0 0-1,0 0 1,58-29-1,-87 29 1,0 0 0,29 0-1,-29-29 1,0 29 0,0 0 15,29-29-16,-29 29 1,-29 0 0,58 0-1,-29 0 1,29 0 0,29-29-1,-58 29 1,87 0-1,-58 0 1,0 0 0,29 0-1,-29 0 1,0 0 0,-29 0 15,0 0-16,-29 0 1,58 0 0,-29 0-1,0 0 1,29 0 0,0 0-1,-58 0 1,87 0-1,-58 0 1,58 0 0,-58 0-1,0 0 1,29 0 0,-29 0-1,-29 0-15,29 0 16,0 0-1,0 0 1,0 0 0,0 0-1,29 0 1,0 0 0,0 0-1,29 0 16,-58 0-15,0 0 0,-29 0 77,29 0-77,-29 0-16,87 0 31,-29 0-15,0 0 0,0 0-1,-29 0 1,30 0-1,-1 0 1,29 29 0,-87-29-16,58 29 15,-29 0 1,0-29 0,0 0 62,0 0-63,-29 0-15,29 0 16,0 29-16,29-29 16,0 0-1,0 0 1,29 0-1,-29 0 1,-29 29-16,29-29 16,-29 0-1,29 0 1,-58 0 15,29 0 79,-29 0-110,29 0 31,29 0-31,0 0 15,0 29 1,29-29 0,-58 29-1,29-29 1,29 0 0,58 0-1,-87 0 1,-29-29-1,58 29 1,-29 0 0,0 0-1,0 0 17,29 0-17,-29 0 1,29 0-1,-29 0 1,0 0 0,29 0-1,-29 0 1,0 0 0,58 0-1,-58 0 1,-29 0 15,0 0-15,0 0-16,29 0 15,0 0 17,29 0-17,-29 0 1,0-29-1,0 29 1,0 0 0,0 0-1,58 0 1,-58 0 0,29 0-1,-29 0 1,0 0-1,29 0 1,-58 0 0,0 0-1,29 0 1,29 0 0,-29 0-1,0 29 1,-29-29-1,-29 0 17,29 0-17,29 0 1,-29 0 0,-29 0-1,-87 0 95,-87 0-110,-29 29 15,-58 29-15</inkml:trace>
</inkml:ink>
</file>

<file path=ppt/ink/ink11.xml><?xml version="1.0" encoding="utf-8"?>
<inkml:ink xmlns:inkml="http://www.w3.org/2003/InkML">
  <inkml:definitions>
    <inkml:context xml:id="ctx0">
      <inkml:inkSource xml:id="inkSrc0">
        <inkml:traceFormat>
          <inkml:channel name="X" type="integer" max="1280" units="cm"/>
          <inkml:channel name="Y" type="integer" max="1024" units="cm"/>
          <inkml:channel name="T" type="integer" max="2.14748E9" units="dev"/>
        </inkml:traceFormat>
        <inkml:channelProperties>
          <inkml:channelProperty channel="X" name="resolution" value="34.04255" units="1/cm"/>
          <inkml:channelProperty channel="Y" name="resolution" value="34.01993" units="1/cm"/>
          <inkml:channelProperty channel="T" name="resolution" value="1" units="1/dev"/>
        </inkml:channelProperties>
      </inkml:inkSource>
      <inkml:timestamp xml:id="ts0" timeString="2019-03-27T14:40:28.724"/>
    </inkml:context>
    <inkml:brush xml:id="br0">
      <inkml:brushProperty name="width" value="0.08819" units="cm"/>
      <inkml:brushProperty name="height" value="0.35278" units="cm"/>
      <inkml:brushProperty name="color" value="#FFFF00"/>
      <inkml:brushProperty name="tip" value="rectangle"/>
      <inkml:brushProperty name="rasterOp" value="maskPen"/>
    </inkml:brush>
  </inkml:definitions>
  <inkml:trace contextRef="#ctx0" brushRef="#br0">1770 19896 0,'0'-29'47,"0"0"47,87 29-1,-29-29-93,58 29 16,87-29 0,-58 29-1,-87 0-15,0 0 16,87 0 0,-58 0-1,29-29 1,29 29-1,-58 0 1,0 0 0,58 0-1,-29 29 17,0-29-17,29 29 1,-58-29-1,0 29 1,29-29 0,-58 0-1,0 0 1,87 0 0,-58 0-1,29 0 1,-29 0-1,0 0 1,29 0 0,-29 0-1,58 0 17,-87 0-17,0 0 1,87 0-1,-58 0 1,0 0 0,29 0-1,-87 0 1,0 0-16,0 0 31,58 0-15,-58 0-16,58 0 15,29 0 1,-29 0 0,0 0-1,0-29 1,-29 29 0,-29 0-1,29 0 16,0-29-15,0 29 0,58-29-1,-29 29 1,0-29 0,0 29-1,0-58 1,-29 58-16,29 0 15,1-29 1,28 29 0,-29 0 15,0 0-15,58 0-1,-29 0 1,-29 0-1,0 0 1,0 0 0,-29 0-1,0 0 1,29 0 0,-29 0-1,29 0 1,-58 0-1,0 0-15,29 0 16,58 0 0,-29 0-1,0 0 1,29 0 0,-29 0-1,0 0 1,58 58-1,-29-29 1,-29-29 15,0 0-31,29 0 16,0 0 15,-29 29-15,-29-29-16,29 0 15,0 0 1,0 0 0,0 0-1,29 29 1,-29 0 0,0 0 15,29 0-16,29 0 1,-58 0 0,0-29-1,-29 0 1,-29 0-16,0 29 16,58 0-1,0 0 1,0 0-1,29-29 1,0 29 0,-29-29 15,58 29-15,-58-29-1,0 0 1,0 29-1,0-29 1,0 0 0,0 29-1,29-29 1,116 0 0,0 0-1,-58 0 1,-58 0-1,0 0 1,-87 0 0,29 0-1,0 0 1,-29 0 0,0 0 15,0 0 31,0-29-46,29 29-16,-29 0 16,0-29-16,29 29 31,-29-29 78,0 0-93,-29 0 15,0 0 16,0 0 15,0 0-30,0 0-17,0 0 1,-29 29 15,29-29-31,-29 29 16,29-29 15,-58 29-31,0 0 16,29 0-1,-58 0 1,29 0 0,-29 0-1,0 0 1,0 0-1,29 0 1,0 0 0,29 0-1,-29 0 1,-29 0 0,0 0-1,58 0 1,-58 0-1,29 0 17,29 0-17,-29 0 1,0 29 0,0-29-1,-29 0 1,29 0-1,0 0 1,0 0 0,0 0-1,0 0 1,-29 0 0,58 0-1,-29 0 1,29 0-1,0 0 1,0 0-16,-29 0 31,0 0-15,29 0 0,-29 0-16,29 0 31,-29 0-16,0-29 1,0 29 0,-29-29-1,0 29 17,0-29-17,-58 0 1,58 0-1,-29 29 1,29 0 0,0 0-1,29 0 1,29 0 0,-29 0-1,-87-29 1,29 29-1,29 0 1,0 0 0,-29 0-1,58 0 1,0 0 15,-58 0-15,29 0-1,29 0 1,0 0 0,0 0-1,29 0 1,0 0 0,0 0-1,-29 0 1,-29 0-1,29 0 1,-29 29 0,58-29-1,-29 0 1,-29 0 0,0 0-1,0 0 16,29 0-15,-29 0 0,29 0-16,-87 0 15,116 0 1,0 0 0,0 0-1,0 0 16,0 0-15,-87 0 0,58 29-1,-58-29 1,87 0 0,0 0-1,-58 29 1,58-29-1,-29 58 1,-58-58 0,116 29-1,-29-29 1,-58 29 0,-29 0 15,0 0-16,28 0 1,-28-29 0,58 29-1,-29-29 17,0 29-32,-58-29 15,58 0 1,0 0-1,-29 0 1,29 0 0,29 0-1,0 0 220,-29 0-220,29 0-15,-58 0 16,29 0 0,58 0-1,-29 0 48,0 0-63,29 0 15,-29 0 17,-29 0-17,-58 0 1,58 0-1,29 0 1,29 0 0,-29 0-1,-29 0 1,0 0 0,-87 0-1,58 29 1,29-29-1,29 0 1,-29 0 0,0 0-1,-29 0 17,-58 0-32,29-29 15,-58 29 16,58-29-15,58 29 0,0 0-1,-29 0 1,29 0 0,0 0-1,29 0-15,0 0 16,0 0-1,0 0 1,-87 0 0,58 0 15,-58-29-15,58 29-1,-29-29 1,29 29-1,29 0 1,-29 0 0,29 0-1,29 0 1,29-29 250</inkml:trace>
</inkml:ink>
</file>

<file path=ppt/ink/ink12.xml><?xml version="1.0" encoding="utf-8"?>
<inkml:ink xmlns:inkml="http://www.w3.org/2003/InkML">
  <inkml:definitions>
    <inkml:context xml:id="ctx0">
      <inkml:inkSource xml:id="inkSrc0">
        <inkml:traceFormat>
          <inkml:channel name="X" type="integer" max="1280" units="cm"/>
          <inkml:channel name="Y" type="integer" max="1024" units="cm"/>
          <inkml:channel name="T" type="integer" max="2.14748E9" units="dev"/>
        </inkml:traceFormat>
        <inkml:channelProperties>
          <inkml:channelProperty channel="X" name="resolution" value="34.04255" units="1/cm"/>
          <inkml:channelProperty channel="Y" name="resolution" value="34.01993" units="1/cm"/>
          <inkml:channelProperty channel="T" name="resolution" value="1" units="1/dev"/>
        </inkml:channelProperties>
      </inkml:inkSource>
      <inkml:timestamp xml:id="ts0" timeString="2019-03-27T14:40:47.337"/>
    </inkml:context>
    <inkml:brush xml:id="br0">
      <inkml:brushProperty name="width" value="0.08819" units="cm"/>
      <inkml:brushProperty name="height" value="0.35278" units="cm"/>
      <inkml:brushProperty name="color" value="#FFFF00"/>
      <inkml:brushProperty name="tip" value="rectangle"/>
      <inkml:brushProperty name="rasterOp" value="maskPen"/>
    </inkml:brush>
  </inkml:definitions>
  <inkml:trace contextRef="#ctx0" brushRef="#br0">3858 21463 0,'29'0'125,"-29"-29"-94,29 29-31,29 0 16,-29 0-16,87 0 16,-29 0-1,0 0 1,58-29-1,-116 29 1,87-29 0,-29 29-1,0 0 1,-29 0 0,0 0-1,-29 0 1,0 0 46,0 0-46,0 0 0,29 0-1,-29 0-15,0 0 31,29 0-31,-29 0 0,29 0 16,0 0 15,-29 0-15,29 0 0,0 0-1,0 0 1,29 0-1,0 0 1,-29 0 0,29 29-1,-29 0 1,0-29 0,-29 0-16,0 0 15,29 0 1,0 29-1,0-29 1,29 0 15,-58 0-15,87 0 0,-29 0-1,29 0 1,-29 0-1,-58 0 1,29 0 0,0 0 62,0 0-63,-29-29-15,87 29 16,-28-29 15,28 29-15,0 0 0,-29 0-1,-29 0 1,-29 0-1,0 0 1,58 0 0,29 0-1,-29-29 1,0 29 15,-29 0-31,29 0 16,0 0-1,-29 0 1,-29 0 0,0 0-1,0 0 1,29 0 0,87 0-1,-87 0 1,29 0-1,0 0 1,-29 0 0,29 0-1,29 0 1,-29 0 15,58 0-15,-58 0-1,0 0 1,87 0 0,-58 0-1,-29 0 1,29 0 0,-87 0-1,29 0 1,29 0-1,0 0 1,0 0 0,58-29-1,-29 29 1,-29 0 15,0-30-15,0 30-1,0 0 1,0-29 0,-58 29-16,0 0 15,29 0 17,-29 0-17,87 0 1,-29 0-1,0 0 1,0 0 0,87 0-1,-58 0 1,-29 0 0,0 0-1,29 0 1,-29 0-1,-29 0 1,-29 0 0,0 0-1,58 0 1,0 0 0,0 0-1,0-29 1,29 29-1,-29 0 1,0 0 0,29 0-1,-58 0 1,-29 0 78,0 0-63,0 0-31,29 0 16,29 0-1,29-29 1,-29 29-1,-29 0 1,29 0 0,-58 0-1,0 0 1,58 0 0,1 0-1,-59 0-15,58 0 16,0 0-1,-29 0 1,29 0 15,0 0-15,0 0 0,29 0-1,0 0 1,-58 0-1,0 0 1,-29 0 15,0 0-15,0 0 15,29 0-15,58 29-1,-29-29 1,-29 0 0,0 0-16,29 0 15,29 0 1,-58 0 0,-29 0-1,0 0 48,0 0-48,29 0 1,-29 0-16,29 0 16,29 0-1,-29 0-15,0 0 16,0 0-1,-29 0 1,58 0 15,29 0-15,-29 0 0,0 0-1,58 0 1,-58 0 15,29 0-31,-29 0 16,0 0-1,29-29 1,-29 0 0,0 29-1,58-29 16,-87 29-15,29-29 0,0 29-1,29 0 1,-29 0 0,0 0-1,58 0 16,-58 0-15,29 0 0,-29 0-1,0 0 1,0 0 0,29 0-1,-29 0 1,87 29-1,0 0 1,-29 29 0,0-29-1,-58-29 1,-29 0 0,-29 0-1,0 0 63,0 0-62,0 0-16,0 29 16,29 1-1,29 28 1,-29-58-1,-29 0-15,0 0 16,-58 0 297,-58 29-313,0-29 15,29 0-15,-116 0 16,29 0-1,29 0 1,29 0 15,29 0-31,0 0 16,29 0 0,-87 0-1,0 0 1,29-29-1,0 29 1,0 0 0,58 0-1,-29 0 1,29 0 0,-29 0-1,-58 0 1,29 0-1,0 0 1,29 0 0,29 0-1,-29 0 1,29 0 0,-29 0 15,-29 0-16,58 0 1,-58 29 0,0 0-1,29-29 1,0 29 0,-29 0-1,58-29 1,-58 0-1,29 0 1,0 0 0,29 0-1,0 0 1,0 0-16,0 0 31,0 0-15,-29 0-1,29 0-15,-58 0 16,-29 29 0,29-29-1,0 0 1,-29 0 0,87 0-1,-29 0 1,-29 0-1,58 0 1,-29 0 0,-29 0-1,0 0 1,0 0 0,29 0-1,0 0 16,29 0-15,-29 0 0,0 0-1,-29 0 1,29 0 0,29 0-1,-29 0 1,0 0-1,0 0 1,29 0 0,-29 0-1,29 0 1,-29 0 0,-29 0-1,0 0 16,29 0-15,29 0 0,0 0 15,-29 0 0,0 0-15,-29 0-1,29 0 1,-29 0 0,58 0-1,0 0 1,-29 0 0,0 0-1,-29 0 16,-29 0-15,29 0 0,-1 0-1,30 0-15,-29 0 16,29 0 0,-58 0-1,58 0 1,0 0-1,0 0 1,29 0 0,0 0-1,0 0 17,-58 0-1,29 0-31,-29 0 15,29 0-15,0 0 32,-29 0-17,29 0 1,0 0 0,0 0-1,0 0 110,0 29-109,-29 29-1,0-58 1,58 29 0,0-29-1,0 0 17,0 0-17,-29 0 1,-58 58-1,58-58 1,0 29 15,29-29-31,0 0 32,0 29-17,-58-29 1,0 0-1,29 0 1,29 0-16,0 0 16,0 0 93,-58 0-62,58 0-47,-29 0 16,0 0-16,-29 0 31,58 0-31,0 0 31,0 0 0,0 0-15,-58 0 0,0 0-1,0 0 1,-29 0 15,87 0-15,0 0-1,0 0 1,-58 0 0,-29 0-1,29 29 1,0-29-1,0 0 1,58 0 0,0 0-16,0 0 78,-58 0-63,29 0-15,-58 0 16,29 0 15,-29 29-15,29-29 0,29 0-1,0 0-15,-29 29 16,-87-29-1,0 0 1,29 0 0,29 0-1,29 0 1,-29 0 0,87 0 30,0 0 1,-29-29-31,0 29 0,0-29-1,0 0-15,0 29 16,-29 0-1,-29-29 1,29 29 0,0 0-1,0 0 1,-87-29 0,145 29-1,-29 0 1,-29-29 15,29 29-15,29 0-1,-58 0 1,0-29 0,-1 29-1,-57 0 1,58 0-1,0 0 1,29 0 0,0 0-1,-58 0 1,0 0 0,29 0-1,29 0 1,0 0-1,-29 0 17,29 0-32,-29 29 15,-29 0 1,29-29 0,0 0-1,0 0-15,-29 0 16,-58 29-1,29 0 1,29-29 0,29 0-1,0 29 17,29 0-32,-58 0 15,29-29 1,0 29-1,-29-29 1,29 0 0,0 0-1,29 0 1,-29 0 0,0 0-1,58 0 1,0 0 62,0 0-62,0-29-1,29 0 48,0 0-48,0 0 1,0 0 0,0 0-1,29 29 1,0-58-1,-29 29 1,29 29 187,0 0-172,0-29-15,87 0-16,290 29 31,0-29-15,-174 0 0,-58 29-1,-87-29 1,-58 29-1,0 0 17,29 0-17,29-29 1,29 29 0,-58 0-1,0-29 1,0 29-1,0 0 1,29 0 0,-29 0-16,29 0 15,0 0 1,29 0 0,-29 0-1,0 0 1,29-29-1,-29 29 1,116-29 0,-28 29-1,-88 0 1,29 0 0,0 0-1,0 0 1,-29 0 15,29 0-15,-87 0-16,87 0 15,-29 29 1,0-29 0,0 29-1,0-29 1,-29 0-1,0 0 1,29 29 0,0-29-1,0 29 1,29-29 0,-58 29-1,29-29 1,29 29 15,-58-29-15,-29 0-16,0 0 31,0 0-31,29 29 16,29-29-1,29 0 1,-29 29-1,-29-29 1,29 0 0,-29 0-1,0 0 1,29 0 0,0 0-1,-29 0 1,0 0-1,-29 0-15,87 0 32,29 0-17,-58 0 1,0 0 0,0 0-1,29-29 1,-29 29-1,0 0 1,58 0 0,-29 0-1,-116-29 17,58 29-32,-29 0 15,58 0 1,29 0-1,-58 0 1,-29 0 15,29 0-15,-29 0 15,0 0-31,29 29 16,58-29-1,-58 0 1,29 29 0,0-29-1,-87 29 110,0 0-109,0 0-16,0 0 16</inkml:trace>
</inkml:ink>
</file>

<file path=ppt/ink/ink13.xml><?xml version="1.0" encoding="utf-8"?>
<inkml:ink xmlns:inkml="http://www.w3.org/2003/InkML">
  <inkml:definitions>
    <inkml:context xml:id="ctx0">
      <inkml:inkSource xml:id="inkSrc0">
        <inkml:traceFormat>
          <inkml:channel name="X" type="integer" max="1280" units="cm"/>
          <inkml:channel name="Y" type="integer" max="1024" units="cm"/>
          <inkml:channel name="T" type="integer" max="2.14748E9" units="dev"/>
        </inkml:traceFormat>
        <inkml:channelProperties>
          <inkml:channelProperty channel="X" name="resolution" value="34.04255" units="1/cm"/>
          <inkml:channelProperty channel="Y" name="resolution" value="34.01993" units="1/cm"/>
          <inkml:channelProperty channel="T" name="resolution" value="1" units="1/dev"/>
        </inkml:channelProperties>
      </inkml:inkSource>
      <inkml:timestamp xml:id="ts0" timeString="2019-03-27T14:40:53.749"/>
    </inkml:context>
    <inkml:brush xml:id="br0">
      <inkml:brushProperty name="width" value="0.08819" units="cm"/>
      <inkml:brushProperty name="height" value="0.35278" units="cm"/>
      <inkml:brushProperty name="color" value="#FFFF00"/>
      <inkml:brushProperty name="tip" value="rectangle"/>
      <inkml:brushProperty name="rasterOp" value="maskPen"/>
    </inkml:brush>
  </inkml:definitions>
  <inkml:trace contextRef="#ctx0" brushRef="#br0">1741 22275 0,'-29'0'141,"145"0"-126,0 0 1,0 0 0,116 0-1,-87 0 1,-58 0 0,29 0-1,-87 0-15,87 0 16,-29 0-1,0-29 1,29 29 0,-29-29-1,0 0 1,29 0 0,0 0-1,0 29 1,58 0 15,-87 0-15,0 0-1,29 0 1,0 0 0,0 0-1,29 0 1,-29 0-1,-87 0 1,29-29 0,87 29-1,-58 0 1,87-29 0,-87 29-1,0 0 1,58 0-1,-58 0 1,29 0 0,-29 0-1,0 0 17,0 0-17,29 0 1,29 29-1,-58-29 1,-29 0 0,58 0-1,-29 0 1,29 0 0,0 0-1,-29 0 1,58 0-1,-58 0 1,1 0 0,28 0-1,-29 0 1,0 0 0,0 0 15,116 0-16,-116 0 1,58 0 0,29 0-1,-58 0 1,29 0 0,-29 0-1,-29 0 1,29 0 15,-87 0-31,58 0 0,29 0 31,-29 0-15,58 0 0,0 0-1,-87 0 1,87 0 15,-87 0-15,58 0-1,-29 0 1,0 0 0,58 0-1,-58-29 1,29 0-1,0 29 1,-87 0-16,87 0 16,-29-29-1,0 29 1,0 0 0,29 0-1,-29 0 1,-29 0-1,29 29 17,-58-29-17,58 0 1,29 58 0,-29-29-1,29-29 1,-58 0-1,0 29 1,-29-29 0,0 0-1,29 0 1,29 0 0,29 0-1,29 0 1,0 0-1,-87 0 17,0 29-17,0-29 17,-29 0-32,29 0 15,-29 0 1,58 0-1,-29 0 17,-58 29 46,0 0-78,-29-29 15,29 29-15,-29-29 32,0 0 15,0 0-1,-29 0-30,29 29-16,0-29 16,-58 0-1,29 0-15,0 0 16,0 0 0,29 0 93,-29 0-93,0 0-16,-29-29 31,0 29-16,29 0 1,-29 0 0,58 0-1,-58 0 1,-29-29 0,58 0-1,-58 0 1,58 29-1,29 0 1,29-29 0,-29 29-16,0 0 15,-29 0 1,29 0 0,-58 0-1,29 0 1,29 0-1,-58 0 1,58 0 0,-29 0-1,0 29 1,29-29-16,-87 0 16,58 0 15,0 0-16,-29 0 1,58 0 15,0 0 1,0 0-17,-58 0 1,0 0-1,58 0 1,-29 0 0,29 0 15,0 0-31,0 0 31,0 0-31,0 0 16,0 0-1,-29 29 1,-29-29 0,29 0-1,29 0 1,-29 29 0,29-29-1,0 0 1,-29 0 15,0 29-31,-58-29 16,29 0-1,0 0 1,0 0 0,0 29-1,58-29 16,-58 0-15,0 0 0,0 0-1,-29 29 1,58-29 0,0 0-1,0 29 1,-29-29-1,0 0 1,-87 0 0,87 0-1,-29 29 1,87-29 0,-29 0 15,-87 29-16,29-29 1,29 0 0,0 0-1,-59 0 1,30 0 0,29 0-1,-29 29 1,29-29-1,-58 0 1,58 0 0,0 0-1,-29 0 1,29 0 0,0 0-1,-29 0 16,0 0-15,29 0 0,0 0-1,0 0 1,0 0 0,0 0-1,29 0 1,-29 0-1,-29 0 1,-29 0 0,58 0-1,0 0 1,0 0 0,29 0-1,-29 0 16,-58 0-15,58 0 0,-29 0-1,29 0 17,0 0-32,-29 0 31,-29 58-16,-29-29 1,58-29 0,0 0-1,87 0 1,0 0 31,-29 0-16,-29 0-15,0 0 15,-29 0-15,29 0-1,0 0 1,0 0-1,58 0 142,0 0-142,0 0-15,-29 0 16,-29 0 0,-29 0-1,29 0 1,29 0-1,29 0 1,0 0 0,29-29-1,-29 29 1,0 0 0,0-29 30,-29 29-30,0-29 0,29 29-1,-58 0 1</inkml:trace>
</inkml:ink>
</file>

<file path=ppt/ink/ink14.xml><?xml version="1.0" encoding="utf-8"?>
<inkml:ink xmlns:inkml="http://www.w3.org/2003/InkML">
  <inkml:definitions>
    <inkml:context xml:id="ctx0">
      <inkml:inkSource xml:id="inkSrc0">
        <inkml:traceFormat>
          <inkml:channel name="X" type="integer" max="1280" units="cm"/>
          <inkml:channel name="Y" type="integer" max="1024" units="cm"/>
          <inkml:channel name="T" type="integer" max="2.14748E9" units="dev"/>
        </inkml:traceFormat>
        <inkml:channelProperties>
          <inkml:channelProperty channel="X" name="resolution" value="34.04255" units="1/cm"/>
          <inkml:channelProperty channel="Y" name="resolution" value="34.01993" units="1/cm"/>
          <inkml:channelProperty channel="T" name="resolution" value="1" units="1/dev"/>
        </inkml:channelProperties>
      </inkml:inkSource>
      <inkml:timestamp xml:id="ts0" timeString="2019-03-27T14:40:58.063"/>
    </inkml:context>
    <inkml:brush xml:id="br0">
      <inkml:brushProperty name="width" value="0.08819" units="cm"/>
      <inkml:brushProperty name="height" value="0.35278" units="cm"/>
      <inkml:brushProperty name="color" value="#FFFF00"/>
      <inkml:brushProperty name="tip" value="rectangle"/>
      <inkml:brushProperty name="rasterOp" value="maskPen"/>
    </inkml:brush>
  </inkml:definitions>
  <inkml:trace contextRef="#ctx0" brushRef="#br0">14474 23000 0,'29'-29'78,"0"29"-62,29 0-16,-58-29 16,58 29 15,-29 0-16,29 0 1,29 0 0,-29-29-1,58 29 1,0-29 0,-29 29-1,0-29 1,29 29-1,-29 0 1,29 0 0,-58 0-16,29 0 15,29 0 1,-29 0 0,0 0-1,0 0 1,29 0 15,-29 0-31,0 0 16,87 0-1,-87 0 1,29 0 0,-58-29-1,0 29 16,0-29-15,-29 29 15,0 0-15,29-29 0,-29 29-16,87 0 15,-29 0 1,-58 0-1,58 0 1,-29 0 0,58 0-1,-29 0 1,0 29 0,0-29-1,-29 29 1,29-29 15,29 0-15,-87 0-1,58 29 17,0 0-17,0-29 1,0 0-1,0 29 1,29-29 0,-87 0-1,29 29 1,58-29 0,-58 0-1,29 29 1,-29-29-1,-29 29 1,29-29 0,29 0-1,0 29 1,29-29 0,-87 0-1,29 0 1,0 0 15,-29 29-15,29-29-1</inkml:trace>
</inkml:ink>
</file>

<file path=ppt/ink/ink15.xml><?xml version="1.0" encoding="utf-8"?>
<inkml:ink xmlns:inkml="http://www.w3.org/2003/InkML">
  <inkml:definitions>
    <inkml:context xml:id="ctx0">
      <inkml:inkSource xml:id="inkSrc0">
        <inkml:traceFormat>
          <inkml:channel name="X" type="integer" max="1280" units="cm"/>
          <inkml:channel name="Y" type="integer" max="1024" units="cm"/>
          <inkml:channel name="T" type="integer" max="2.14748E9" units="dev"/>
        </inkml:traceFormat>
        <inkml:channelProperties>
          <inkml:channelProperty channel="X" name="resolution" value="34.04255" units="1/cm"/>
          <inkml:channelProperty channel="Y" name="resolution" value="34.01993" units="1/cm"/>
          <inkml:channelProperty channel="T" name="resolution" value="1" units="1/dev"/>
        </inkml:channelProperties>
      </inkml:inkSource>
      <inkml:timestamp xml:id="ts0" timeString="2019-03-27T14:41:01.080"/>
    </inkml:context>
    <inkml:brush xml:id="br0">
      <inkml:brushProperty name="width" value="0.08819" units="cm"/>
      <inkml:brushProperty name="height" value="0.35278" units="cm"/>
      <inkml:brushProperty name="color" value="#FFFF00"/>
      <inkml:brushProperty name="tip" value="rectangle"/>
      <inkml:brushProperty name="rasterOp" value="maskPen"/>
    </inkml:brush>
  </inkml:definitions>
  <inkml:trace contextRef="#ctx0" brushRef="#br0">1393 23609 0,'87'0'94,"-58"-29"-94,58 29 15,0-29 1,29 0 15,-29 29-15,58-29 0,0 0-1,-29 0 1,58 0-1,-87 0 1,58 0 0,-58 29-1,29 0 1,0 0 0,-58 0-16,145 29 31,-58-29-16,116 87 1,-58-29 0,-29-29-1,-29 0 1,29 29 0,-87-58-1,58 29 1,116 0-1,0 0 1,0 0 0,-145-29-1,29 0 1,0 0 15,-58 0-15,145 0-16,-29 0 15,58 0 1,-29 0 0,88 0 15,-88 0-15,29 0-1,-145 0 1,0 0-1,-58 0 1,0 0 0,0 0-1,58 0 1,0 0 0,-29 0-1,29-29 1,0 0-1,-29 29 1,29-29 0,-29 29-1,0 0 1,-29 0-16,29 0 31,29 29-15,-29-29-1,0 29 1,0-29 0,29 0-1,-87 0-15,116 0 16,29 0 0,0 29-1,29 0 1,-58-29-1,29 29 1,-87-29 15,29 0-31,58 0 16,-145 0-16,145 0 16,-58 0-1,0 0 1,0 0-1,-58-29 1,58 0 15,-87 29-31,87-29 16,-29 0 0,0 0-1,29 29 16,-29 0-15,29 0 0,29-29-1,-87 0 1,29 29 0,-29 0-16,29 0 15,29-29 1,29 0-1,0 0 1,-29 29 0,-29 0-1,29 0 17,-87 29-17,58-29 1,0 29-1,0 0 1,30 0 0,-30 0-1,29 0 1,-87-29 0,29 29-1</inkml:trace>
</inkml:ink>
</file>

<file path=ppt/ink/ink16.xml><?xml version="1.0" encoding="utf-8"?>
<inkml:ink xmlns:inkml="http://www.w3.org/2003/InkML">
  <inkml:definitions>
    <inkml:context xml:id="ctx0">
      <inkml:inkSource xml:id="inkSrc0">
        <inkml:traceFormat>
          <inkml:channel name="X" type="integer" max="1280" units="cm"/>
          <inkml:channel name="Y" type="integer" max="1024" units="cm"/>
          <inkml:channel name="T" type="integer" max="2.14748E9" units="dev"/>
        </inkml:traceFormat>
        <inkml:channelProperties>
          <inkml:channelProperty channel="X" name="resolution" value="34.04255" units="1/cm"/>
          <inkml:channelProperty channel="Y" name="resolution" value="34.01993" units="1/cm"/>
          <inkml:channelProperty channel="T" name="resolution" value="1" units="1/dev"/>
        </inkml:channelProperties>
      </inkml:inkSource>
      <inkml:timestamp xml:id="ts0" timeString="2019-03-27T14:55:07.768"/>
    </inkml:context>
    <inkml:brush xml:id="br0">
      <inkml:brushProperty name="width" value="0.08819" units="cm"/>
      <inkml:brushProperty name="height" value="0.35278" units="cm"/>
      <inkml:brushProperty name="color" value="#FFFF00"/>
      <inkml:brushProperty name="tip" value="rectangle"/>
      <inkml:brushProperty name="rasterOp" value="maskPen"/>
    </inkml:brush>
  </inkml:definitions>
  <inkml:trace contextRef="#ctx0" brushRef="#br0">4032 10847 0,'29'0'78,"0"0"-62,0 29 0,0-29-1,0 0 1,29 29-1,0-29 1,0 0 0,0 0 15,0 0-31,-29 0 16,0 0-1,29 0 1,-29 0-1,29 0 1,0 0 15,-29 0 1,0 0-32,0 0 15,58 0 1,0 0-1,0 0 1,-29 0 0,-29 0 109,29 0-125,-29 0 15,29 0-15,29 0 16,-29 0 0,0 0-1,-29 0 63,0 0-62,29 0-16,-29 0 16,87 29-1,-58-29 1,-29 0-1,29 0 1,0 29 0,29-29-1,0 0 17,-29 0-17,0 0-15,-29 0 78,29 0-62,-29 0 0,87 0-1,-87 0-15,0 0 16,29 0-1,0 0 79,-29 0-94,29 0 16,-29 0-1,0 0-15,29 0 16,0 0 0,0 0-1,0 0 17,1 0-17,-1 0 1,58 0-1,-87 0-15,29 0 16,-29 0 0,29 0-1,29 0 1,-58 0 0,58 0 15,-58 0-16,29 0 1,58 0 0,-29 0-1,0 0 1,-58 0 0,29 0-1,0 0 16,0 0-15,0 0-16,29 0 16,-29 0-1,58 29 1,-29-29 0,-29 0 15,58 0-16,-58 0 1,29 0 0,-58 0-1,29 0 1,-29 0 0,0 0-1,29 0 1,58 0-1,-58 0 1,29 0 0,-29 29-1,0-29 1,58 29 0,-58-29 15,0 0-16,0 29-15,29-29 16,58 0 0,-29 0-1,-29 29 1,29-29 0,-58 29-1,29-29 1,0 0-1,29 0 1,-29 0 0,-29 0-1,29 0 1,29 0 0,-29 0 15,0 0-16,-29 0 1,29 0 0,58 0-1,-58 58 1,29-29 0,-29 0-1,-29-29 1,58 29-1,-29-29 1,-29 0 15,-29 0-31,29 29 16,0 0 0,29 0 15,0 0-16,0 0 1,29-29 0,203 29-1,-87 0 1,-87 0 0,-58 0-1,-58-29 1,0 0 109,0 0-110,29 0 1,29 0 0,0 0-1,-29 0 1,59 0 0,-88 0-1,-29-29 110,-58 29-109,0 0-1,-88-29 1,-173-58 0,174 87-16,-232-58 15,116 29 1,58-29 0,58 29-1,58-29 1,0 58-1,-29-29 1,58 29 0,-87-58-1,58 58 1,-29-29 0,58 0 15,-58 0-16,29 29 1,0 0 0,29 0-1,87 0 173,87 0-188,0 29 15,0 0 1,116 58 0,-87-29-1,-29-58 1,-58 29 0,0-29-16,29 0 15,-29 29 1,0 0-1,0 0 1,58-29 0,-29 29-1,0-29 1,0 0 0,29 0-1,-87 0 1,29 0 15,29 0-15,29 0-1,-29 0 1,-29 0 0,29 0-1,0 0 1,-29 0-1,-29-29 1,29 29 0,-29-29-1,0 29 17,-29-29 14,0 0-30,0 0 0,-87 29-1,-29-29 1,-29 0 0,0 0-1,58 29-15,-29-29 16,0 29-1,29 0 1,29 0 0,-29 0-1,29 0 1,0 0 0,0 0 15,29 0 250,-58 0-281,0 0 16,-87 0-1,87-29 1,0 29 0,174 0 234,87 0-235,174 58 1,-87 0-1,-116 0 1,-29-29 0,-87-29-1,0 0 1,0 0 0,87 0-1,-87 0-15,87 0 16,-29 0 15,0 0-15,0 29-1,-29-29 1,-29 0 0,29 0-1,1 0 1,-30 0-1,29 0 1,0 29 0,0-29-1,0 0 1,29 0 0,58 29-1,-29 0 16,-29-29-15,29 29 0,0-29-1,145 0 1,58-29 0,-87 0-1,58-58 1,-203 58-1,-58 29 1,0 0 203,0-29-204,58 29-15,87-29 16,-87 29 0,-29 0-1,-29 0 1,0 0 31,0-29-16,0 29-15,29 0-1,0 0 1,0 0-16,0 0 31,-29-29-15,0 29-1,0 0 1,0 0 0,0 0-16,0 0 15,29 0 1,0-29 0,29 29-1,-58 0 16,0 0-15,87-29 0,29 29-1,58 0 1,-116 0 0,-58 0 46,0 0-62,0-29 16,87 29-1,-29 0 1,-58 0 0,29 0-1,0 0 1,-29 0-1,0 0 17,58-29-17,-29 29 1,0 0-16,29-29 16,0 29-1,0 0 1,-58 0-1,29 0 1,29-29 0,-58 29-16,174 0 15,203-29 1,-58-29 0,-58 29-1,-174 29 16,-58 0-15,-145 29 203,-29 29-204,0 0 1,-58 29 0,29-29-1,29 0 1,0-29 0,29 0-1,29-29 1,-58 0-1,29 29 1,-58 0 0,87-29-1,0 29 1,29-29 0,-29 0-1,0 29 1,-29-29-1,-58 0 17,58 0-17,0 0 1,29-29-16,-58 0 16,0-29-1,-29 29 1,58 0-1,0 0 1,-29 0 0,29 0-1,-29 0 1,87 0-16,-87 29 16,0-29-1,-87 29 1,29 0 15,0 0-15,58 29-1,0 0 1,-29-29 0,58 29-1,-29 0 1,-58 0-1,58-29 1,0 0 0,29 29-1,-58-29 1,58 0 0,-58 29 15,29-29-16,-29 0 1,-29 29 0,58-29-1,29 0 1,-116 0 0,0-29-1,29 29 1,28-29 15,59 29-15,0-29-1,-29 29 1,58 0 0,116 0 124,291 58-140,-1 29 16,-29-29-1,232 116 1,-174-87-16,-261-58 0,-58 0 16,-87 0 109,-145-29-110,-29 0 1,-319-116 0,-58 0-1,464 116 1,87 0-1,29-29 64,29 29-64,29 0-15,0-87 16,-29 87-1,-58 0 64,-232 0-64,-552-116 1,-86-29-1,232 29 1,232 116 0,232 0-1,174 0 1,0 0 0,0 0 15,-29 0-31,-58 0 15,-145 29 1,0-29 0,-58 87-1,0-58 1,116 29 0,29-29-1,116 0 1,29-29-1,29 29 95,203 29-110,58 0 15,348 29 1,-58 29 0,-116-58-1,-377 0 1,-58 0 46,-29-29-62,-29 29 16,-116 0 0,-29 0-1,58-29 1,0-29 0,116 0-1,-29 0 1,87 0 31,0-29-32,29 0-15,116-58 16,-58 58 0,0 0-1,-87 29 1,-87 0 62,-145 0-62,58 0-16,29-29 15,29 0 1,58 29-1,58-29 1,58 0 0,145-58-1,174 29 1,232-87 0,-522 145 15,-290 29 47,-29 29-78,0 0 16,-377 0-1,145-58 1,-29 0-1,232 0 1,203 0-16,-58 0 16,145 0 140,0 0-140,116 58-1,-87-29 1,-87 0 31,-116 29-32,-87 0-15,-58 29 16,-261 58 0,0-87-1,290-29 1,261-29 31,58-58-47,232-58 31,174-29-15,-29 58-1,-145 87 1,-232 0-1,-87 0 48,-29 29-63,0 0 16,-58 29-1,145-58 79,0 0-78,116-29-1,-145 29 1,-232 29 15,-116 0-15,29 0-16,-609 116 15,0-174 1,289-87 0,494 87-1,145 0 16,29 0-15,174-58 15,-58 0-31,233 29 16,144 58 0,-58 0-1,-203 0 1,-232 0-1,-58 29 17,-232 58-17,-348 58 1,-29-29 0,144-87-1,349-29-15,29 0 16,145-29 46,29-29-46,349-145 0,28 174-1,-87 0 1,-261 0-1,-87 29 1,-87 0 93,29 0-93,0 0-16,87 0 47,0-58-31,116 0-16,261-87 15,-116 0 1,-116 58-1,-145 87 1,-174 0 47,29 0-48,-58 0 1,-58 0-1,-203 0-15,261 0 0,58 0 32,-58 58 124,29 0-140,-58 29-16,0-29 15,29 0-15,-29-29 16,-59 58-1,88-58 1,87 0 0,145-29 62,59 0-63,-1 0 1,0 0-16,29 0 0,-87 0 31,-58 0-15,0 0 15,-145 29-15,-436 58-1,233-58-15,29-29 16,-319-116 0,116-29-1,464 145 1,87-29 31,87-29-32,116-58 1,-58 87-16,174-29 16,-58 29-1,-290 29 1,-203 0 46,-29 29-62,-261 29 16,0 0 0,232-58-1,203 0 1,203 0 62,87-58-78,29 58 16,319-29-1,-174 29 1,-290 87 0,-145-58 46,0 29-46,-29-58-1,-29 87 1,87-87 78,0 0-79,-29 29 48,-116 0-48,-29 0 1,-174-29 0,145 0-1,116 0 1,58-29 0,29 29-1,87-58 1,116-29-1,261-29 1,-405 116 0,-59 0-1,-58 0 48,-59 58-63,-57 0 15,-58-29 1,-290 87 0,348-116-1,87 0 1,87 0 46,0 0-62,29-29 16,348-58 0,-174 87-1,-116 0 1,-290 29 31,-29 0-32,-348 0 1,0-29 0,174-29-1,348 0-15,0 29 16,29-29 62,0 0-62,58 29-16,-29-29 15,0 29 1,-87 0 62,29 0-62,-29 29-1,58 0-15,-29-29 47,87 29 31,-29 0-78,29 0 16,-29-29 0,-29 29 15,0 0-16,-58 0 1,29 58 0,-58-29 15,87-29-31,0 0 219,-29 0-204,-29 29 1,-29 0 0,-29 0-1,58-58 1,116 0 46,29-58-46,-29 0-16,29 0 16,58-58-1,-58 58 1,-116 58 46,-58 58-46,-29 0 0,-261 58-1,116-29 1,232-87-1,0 0 1,58 0 47,29-58-63,232-58 15,29 0 1,-116 58-1,-116 29 17,-232 58 15,-29 29-32,-58 29-15,-580 87 31,551-145-31,-58-29 16,290 0 0,87 0 31,0-58-32,58 0-15,116-58 16,145-29-1,-116 87 1,-174 29 15,-116 29 63,-174 29-94,0 58 16,-377-29-1,493-58 1,145-29 46,87-58-62,29 29 16,290-58 0,58 87-1,-319 29-15,58 0 32,-232 0-17,0 0 204,0 0 62,0-29-265,-87 0 109,-174-58-110,-377 29 1,-261 29 0,667 87-1,0 29 1,29 0 0,87-29-1,58-29 1,0 0-1,-29-29 1,58 29-16,-29 0 94,58-29-16,203 0-78,87-58 16,319 29-1,-87 87 1,-145-58-1,-348 0 1,-87 0 15,0 29-15,-290 29 0,-87 0-1,29 29 1,203-58-1,87 29 1,0-58 0,29 0 140,-29 0-156,-116 29 16,-29 0 15,58 0-16,87-29 1,174-58 109,145 0-109,29-29-16,348 29 15,29 58 17,-174 87-32,-377-87 15,-232 0 32,-203 0-16,-203 0-15,58 0 0,116-29-1,261 29-15,58 0 16,29 0 78,0 0-79,0 0 1,-29 0-1,29 0 79,-58 0-94,-29 0 16,58 0-1,29 0 1,0 0 156,0 0-156,0 0-1,-58 0 1,58-29-1,0 0 1,0 29 0,0 0-16,0 0 203,-29 29-188,58 0-15,0 0 16,-29-29 0,29 29-1,0-58 63,29 29-62,-29-58-16,0 0 31,0 0-15,-29 58 31,0 0-47,-29 58 15,-58 0 1,87 0-16,29 0 16,-29-29-1,29 29 1,29-58 93,-29-29-109,0 0 16,0 0-16,0 0 16,-29 58 46,29 0-62,0 29 16,0 29-1,29 29 1,87-58 0,29-29-1,87-29 1,-58-29-1,-87-29 1,-87 87 78,0 29-94,0 0 15,0-29 1,0 87 0,0-87-1,29-87 48,-29 0-48,0 29-15,-29-29 16,-116-58 0,29 87-1,58 58 1,0 29 0,-29 58 15,29-29-16,58-58-15,0 0 16,29 0 78,-29-58-79,29 0-15,-29 0 16,29-29 0,-29 29-1,-29 29 63,58 0-15,174 0-47,29 0-16,232 0 15,609 0 1,-29 29-1,0 0 1,262-29 0,-726 58-1,-232-29 1,-29-29 15,29 29-15,29 0-1,-29-29 1,-203 0-16,290-116 16,-116 29-1,-58 0 1,-116 0 0,0 29-1,0-29 1,-29 58 15,-29 29-15,-58 0 77,58 0-93,87 29 16,116 29 0,-116 0-1,-174-29 1,-58 29 46,-58 0-62,-87 29 16,-87-58 0,116 29-1,145-58 1,29 29 62,58-29-78,29 0 16,58 0-1,-58 0 1,-87 29 109,0 0-94,29-29-15,-29 29-1,29-29 1,-29 29 0,29-29-16,58 29 15,58 0 1,58 0 0,29 0-1,58 29 16,-58-29-15,29-29 0,-87-29-16,145-29 15,-202 29 1,-1-29 0,0 0-1,-29 58 1,0 0-1,-58 0 1,29 0 0,29-29-1,0 29 17,-87-29-32,58 29 15,-29-29 1,0 29-1,0-29 1,-29 0 31,-116 29 15</inkml:trace>
</inkml:ink>
</file>

<file path=ppt/ink/ink17.xml><?xml version="1.0" encoding="utf-8"?>
<inkml:ink xmlns:inkml="http://www.w3.org/2003/InkML">
  <inkml:definitions>
    <inkml:context xml:id="ctx0">
      <inkml:inkSource xml:id="inkSrc0">
        <inkml:traceFormat>
          <inkml:channel name="X" type="integer" max="1280" units="cm"/>
          <inkml:channel name="Y" type="integer" max="1024" units="cm"/>
          <inkml:channel name="T" type="integer" max="2.14748E9" units="dev"/>
        </inkml:traceFormat>
        <inkml:channelProperties>
          <inkml:channelProperty channel="X" name="resolution" value="34.04255" units="1/cm"/>
          <inkml:channelProperty channel="Y" name="resolution" value="34.01993" units="1/cm"/>
          <inkml:channelProperty channel="T" name="resolution" value="1" units="1/dev"/>
        </inkml:channelProperties>
      </inkml:inkSource>
      <inkml:timestamp xml:id="ts0" timeString="2019-03-27T14:55:22.617"/>
    </inkml:context>
    <inkml:brush xml:id="br0">
      <inkml:brushProperty name="width" value="0.08819" units="cm"/>
      <inkml:brushProperty name="height" value="0.35278" units="cm"/>
      <inkml:brushProperty name="color" value="#FFFF00"/>
      <inkml:brushProperty name="tip" value="rectangle"/>
      <inkml:brushProperty name="rasterOp" value="maskPen"/>
    </inkml:brush>
  </inkml:definitions>
  <inkml:trace contextRef="#ctx0" brushRef="#br0">1828 23638 0,'29'0'188,"29"0"-188,0 0 15,29 29 1,0-29 0,29 0-1,-58 0 1,0 0 0,0 0-1,-29 0 1,29 29-1,-29-29 1,58 0 0,0 0-1,29 0 1,-29 0 0,0 0-1,29 0 1,-29 0 15,-58 0-31,58 0 31,-29 0-15,0 0 0,29 0-1,-58 0-15,58 0 16,0 0-1,0 0 1,58 0 0,-58 0-1,0 0 1,-29 0 15,0 0-15,0 0-1,29 0 17,-29 0-17,-29 0 1,58 0 0,-29 0-1,-29 0 1,87 29-1,-58-29-15,-29 0 16,116 0 0,-58 0 15,0 0-15,-29 0-1,-29 0 1,58 0-1,0-29 1,-58 29 0,0 0 140,-58 0-15,-29 0-126,-58 0-15,-145 0 31,-29 0-15,116 0 0,29-58-1,58 29 1,58 29 0,0-29 109,0 0-125,-29 0 15,0 29 1,-29-29-1,0 0 1,0 29 0,58-29-1,29 0 204,29 0-203,58 29-16,-58 0 15,87-29 1,0 0 0,0 0-1,-87 0-15,87 29 16,-87 0-1,0 0 1,0 0 0,58 0-1,29 0 17,29 0-17,0-29 1,-58 29-1,29-29 1,-58 29 0,0 0-1,-29 0 1,0 0 0,29 0 15,-29-29-16,58 29 1,29 0 0,-87 0-16,58 0 15,0-29 1,-58 29 0,29 0 15,-29 0 63,0 0-94,29 0 15,29 0 1,0 0-1,0 0 1,-58 0-16,58 0 16,-29 0 15,-29 0-15,29 0-1,0 29 1,0-29-1,29 0 1,-29 29 15,-29 0-31,29 0 16,-29-29 0,1 0-1,28 0 1,29 29-1,-29 0 1,29 0 0,29 0 15,-29 0-15,58 0-1,-29 0 1,-29-29-1,0 0 1,29 29 0,-29-29-1,0 0-15,29 0 16,-29 29 0,58-29-1,-58 0 16,0 0-15,29 0 0,-29 0-1,0 0 1,58 0 0,-58 0-1,29 0 1,-58 0-1,29 0 1,-29 0 0,0 0-1,0 0 1,29 0 0,0-29 15,-29 29-31,29-29 15,0 0 1,29 29 0,-29 0-1,0-29 1,29 29 0,-58 0 15,-29 0-16,29-29 1,58 29 0,-29-29-1,0 29 1,29 0 0,-29 0-1,-29-29 1,-29 29-1,0 0 1,29 0 0,0 0-1,29 0 1,29-29 0,-87 29-16,87-29 15,-29 0 1,0 29-1,-58 0 1,29 0 15,-29-29-15,29 29 0,29 0-1,0-29 1,58 29-1,-58 0 1,0 0 0,29 0-1,-29-29 1,-29 29 0,29 0-1,-29 0 1,29 0 15,0 0-31,29 0 16,-29 0 15,0 0-15,29 0-1,-58 0 1,-29 0 109,0 0-125,0 0 15,0 0-15,30 0 141,-30 29-125,0-29-1,-29 29 423,0 0-423,0 0 1,29-29 47,0 29-48,-29 0-15,29-29 16,0 29-1,0-29 517,0 0-501,0 0 0,0 0-15,0-29-16,0 0 15,0 0 1,0 29 0,0-29 31,0 29-16,0 0 94,-58 0 47,-29 58-172,-29-58 15,29 58-15,-87-58 16,-117 29 0,-86-29-1,87 0 16,174 0-31,-58 0 16,29 0 15,29 0-15,-29-29-16,29 29 16,29 0-1,-29 0 16,58 0-15,0 0 47,-58 0-32,29 0-31,0 0 15,-58 29-15,-29 29 16,-58-29 0,116 0-1,0 0 1,-29-29 0,87 0-1,-29 0 1,-58 29-1,29 0 1,-58-29 15,87 29-15,0 0 0,58 0 343,-58-29-343,-58 29-16,-232 0 15,-58 0 1,116-29 15,116-29-15,29 0-1,58 29 1,0 0 0,0-29-1,-87 29 1,0-29-1,-29 0 1,58 29 0,29-29-1,58 29-15,-29 0 16,0 0 0,0 0 15,-29 0-16,29 0 1,-29 0 0,-29 0-1,-58-58 1,116 29 0,-30 0-1,30 29 1,0 0-1,0 0 1,29 0 0,29-29-1,-29 29 1,29 0-16,0 0 16,0 0-1,0 0 1,0 0 15,0-29-31,0 29 16,-29 0-1,0 0 17,-29 0-17,0 0 1,-29-29-1,58 29 1,0 0 0,-58 0-1,29 0 1,-58 0 0,29-29 15,0 0-16,29 0 1,0 29 0,-29-29-1,58 29 1,29 0 0,-58 0-1,29 0 1,-87-29-1,87 29 1,-58-29 0,29 29-1,0 0 1,-29-29 0,58 29-1,29 0 1,0 0-1,0 0 48,0 0-47,0 0-1,0 0 1,0 0-1</inkml:trace>
</inkml:ink>
</file>

<file path=ppt/ink/ink18.xml><?xml version="1.0" encoding="utf-8"?>
<inkml:ink xmlns:inkml="http://www.w3.org/2003/InkML">
  <inkml:definitions>
    <inkml:context xml:id="ctx0">
      <inkml:inkSource xml:id="inkSrc0">
        <inkml:traceFormat>
          <inkml:channel name="X" type="integer" max="1280" units="cm"/>
          <inkml:channel name="Y" type="integer" max="1024" units="cm"/>
          <inkml:channel name="T" type="integer" max="2.14748E9" units="dev"/>
        </inkml:traceFormat>
        <inkml:channelProperties>
          <inkml:channelProperty channel="X" name="resolution" value="34.04255" units="1/cm"/>
          <inkml:channelProperty channel="Y" name="resolution" value="34.01993" units="1/cm"/>
          <inkml:channelProperty channel="T" name="resolution" value="1" units="1/dev"/>
        </inkml:channelProperties>
      </inkml:inkSource>
      <inkml:timestamp xml:id="ts0" timeString="2019-03-27T14:42:52.730"/>
    </inkml:context>
    <inkml:brush xml:id="br0">
      <inkml:brushProperty name="width" value="0.08819" units="cm"/>
      <inkml:brushProperty name="height" value="0.35278" units="cm"/>
      <inkml:brushProperty name="color" value="#FFFF00"/>
      <inkml:brushProperty name="tip" value="rectangle"/>
      <inkml:brushProperty name="rasterOp" value="maskPen"/>
    </inkml:brush>
  </inkml:definitions>
  <inkml:trace contextRef="#ctx0" brushRef="#br0">3829 8295 0,'29'0'94,"0"0"-79,0 0-15,29 0 16,29 29 0,-29-29-16,29 29 15,0 0 1,29 0-1,-87-29 1,87 29 0,-29-29-1,-29 58 1,58-29 0,-87 0-16,58-29 15,-58 0 1,0 0-1,0 0 1,0 0 31,0 0-16,0 0 0,29 0-15,29 0 0,0 29-1,0-29 17,0 29-17,58-29 1,-87 0-1,-29 0 1,0 0 15,0 0-31,0 0 110,0 0-110,0 0 15,29 0 1,29 0 0,29 0-1,29-58 1,-58 0-1,29 29 1,-29 0 0,29-29-1,-29 0 1,29 29 0,-87 29-16,29 0 15,-29 0 79,0 0-32,1 0-46,28 0 0,0 0-1,-29 0-15,87 0 16,-29 0 0,0 0-1,-29 0 1,29 0-1,29 29 1,-58 0 0,0-29-1,58 29 17,-58-29-17,0 29 1,58-29-1,-58 0 1,0 0 0,29 29-1,-29 0 1,29-29 0,0 29-1,0-29 1,0 0-1,29 29 1,-58-29 0,0 0-1,-29 0 1,58 0 0,-29 0-1,-29 0 1,29 0 15,0 0-15,58 0-1,-29 0 1,0 0 0,0 0-1,-58 0 16,0 0 16,0 0-31,29 0 0,-29 0-1,58 0 1,-29 0-1,29 0 1,-58 0 0,29 0-1,0 0-15,29 0 16,29 0 0,-29 0-1,0 0 1,58 0-1,-29 0 1,0 29 0,-58-29-1,0 0 1,-29 0 0,29 0-1,29 0 1,0 0 15,0 0-15,58 0-1,58 0 1,-29-29 0,-58 0-1,-29 29 1,-58 0-1,0 0 48,29 0-47,0-29-16,0 29 15,0 0 1,29-29-1,-58 29 17,0 0-32,58-29 15,-29 0 1,58 29 0,-87-29-1,87 29 1,-29 0-1,-29 0 1,58 0 0,-29 0-1,-29 0 1,203-29 0,30 29-1,-204 29 1,-29-29-1,-29 0 1,-29 29 62,58-29-62,0 29-16,-29 0 15,58-29 1,-29 29 0,-29-29-1,0 0-15,29 29 32,0 0-17,29-29 1,-29 29-1,-29-29 1,87 29 0,-58-29-1,87 29 1,-58 0 0,-29-29-1,58 0 1,174 0-1,116 0 17,29 0-17,-319 0 1,-87 0 46,0 0-46,0 0 15,0 0 1,0 0-17,29-29 1,0 29-1,29-29 1,0 29 0,0 0 15,0 0-15,29 0-1,-58 0 1,0 0-16,0 0 15,29 0 1,319-58 0,-58 58-1,-145 0 1,-174 0 0,0 0 30,0 0-30,0 0 0,0 0-1,0 0 1,29 0 15,0 0-15,0 0-1,29 0 1,0 0 0,29-29-1,-87 29-15,87 0 16,-29 0 0,-58 0-1,0 0 1,0 0-1,0-29 32,0 29-47,0 0 16,0 0 15,0 0-31,0 0 31,-29-29 79</inkml:trace>
</inkml:ink>
</file>

<file path=ppt/ink/ink19.xml><?xml version="1.0" encoding="utf-8"?>
<inkml:ink xmlns:inkml="http://www.w3.org/2003/InkML">
  <inkml:definitions>
    <inkml:context xml:id="ctx0">
      <inkml:inkSource xml:id="inkSrc0">
        <inkml:traceFormat>
          <inkml:channel name="X" type="integer" max="1280" units="cm"/>
          <inkml:channel name="Y" type="integer" max="1024" units="cm"/>
          <inkml:channel name="T" type="integer" max="2.14748E9" units="dev"/>
        </inkml:traceFormat>
        <inkml:channelProperties>
          <inkml:channelProperty channel="X" name="resolution" value="34.04255" units="1/cm"/>
          <inkml:channelProperty channel="Y" name="resolution" value="34.01993" units="1/cm"/>
          <inkml:channelProperty channel="T" name="resolution" value="1" units="1/dev"/>
        </inkml:channelProperties>
      </inkml:inkSource>
      <inkml:timestamp xml:id="ts0" timeString="2019-03-27T14:42:59.385"/>
    </inkml:context>
    <inkml:brush xml:id="br0">
      <inkml:brushProperty name="width" value="0.08819" units="cm"/>
      <inkml:brushProperty name="height" value="0.35278" units="cm"/>
      <inkml:brushProperty name="color" value="#FFFF00"/>
      <inkml:brushProperty name="tip" value="rectangle"/>
      <inkml:brushProperty name="rasterOp" value="maskPen"/>
    </inkml:brush>
  </inkml:definitions>
  <inkml:trace contextRef="#ctx0" brushRef="#br0">4612 8353 0,'0'0'0,"0"-29"0,58 29 16,29-29-1,29 29 1,-87-29-16,87 29 15,-29 0 1,0 0 0,29 0 15,-29 29-15,0 0-1,29-29 1,29 0-1,-58 0 1,0 29 0,29-29-1,-29 29 1,0-29 0,29 0-1,29 29 1,-58-29-1,-29 0 1,29 0 0,29 29-1,-29-29 17,0 29-17,30-29 1,-1 0-1,-87 0 1,29 0 0,-29 0-1,29 0 1,29 0 0,0 0-1,58 29 16,-58-29-31,-29 0 16,29 0 0,-58 0-1,29 0 1,29 0 15,0 29-15,58-29-1,-29 0 1,-29 0 0,-29 29-1,29-29 1,29 0 15,-29 29-15,58-29-1,-87 0 1,29 29 0,-58-29-1,29 0 1,58 0 0,-29 0-1,-29 0 1,29 0 15,-58 0-15,58 0-1,0 0 1,-29 0-16,29 0 16,0 0-1,0 0 1,0-29-1,0 29 1,-29-29 0,29 0-1,-29 29 1,29 0 0,0-29-1,0 0 1,29 0 15,-29 29-15,0-29-1,-29 29 1,0 0-16,0 0 16,58 0-1,-29-29 1,0 29-1,29 0 1,-29 0 0,-29 0-1,58 0 1,-29 0 0,-58 0-1,0 29 1,58-29-1,-58 0 17,29 29-17,29-29 1,-58 0 0,0 0-1,0 0 1,0 0-1,0 0 1,0 0 31,29 0-31,-29 29-1,0-29-15,0 0 31,-58 0 141,0 0-172,-87 0 32,58 0-32,-29 0 15,29-29 1,-58 0-16,0 29 15,0-29 1,29 29 0,0 0-1,0 0 1,0 0 0,29-29-1,-29 29 1,-29 0-1,29 0 1,0 0 0,0 0-1,29 0 1,-29 0 0,29 0 15,0 0-16,-29 0 1,0 0 0,0 0-1,0 29 1,-29-29 0,58 0-1,0 0 1,29 0-1,0 0 1,0 0 0,0 0-1,-29 0 1,0 0 0,29 0 62,0 0-63,0 0-15,-29 0 16,0 0 0,-29 0-1,58 0 1,-29 0-1,29 0 1,0 0-16,0 0 16,0 0-1,0 0 1,0 0 0,-58 0 15,-29 0-16,-29-58 1,58 58 0,29 0-1,58-29 1,-29 29 0,0 0-1,-29 0 1,-29 0-1,-29-29 1,58 29 0,0 0-1,29 0 17,0 0-1,0 0-16,-29 0 1,29 0-16,-58-29 16,58 29-1,-87-29 1,29 0 0,0 29-1,29-29 1,0 29-1,29 0 1,0 0 0,-29 0-1,-29-29 1,29 29 0,29 0 15,0 0 78,-58 0-93,58 0-16,-87-29 31,29 29-15,29 0-1,29-29 1,-1 29 234,1 0-250,-29 0 16,-87 0-1,87 0 1,0 0-1,29 0 1,-29 29 0,29-29-1,-58 0 1,-29 29 0,29-29-1,58 0 1,-58 0-1,29 0 1,-29 0 0,0 0-1,0 0 1,29 0 0,-29 0-1,87 29 1,-29-29-1,0 0 1,-29 0 0,29 0-1,-58 0 1,29 0 0,29 29-1,-29-29 1,0 0-1,0 29 17,0-29-1,-29 0-15,29 0-1,29 0-15,-29 0 16,29 0-1,-29 0 1,-58 29 0,29 0-1,29-29 1,-29 29 0,58-29 155,-29 29-155,29-29 0,0 0-1,0 0 48,0 0-48,0 29 1,-58-29 0,58 29-1</inkml:trace>
</inkml:ink>
</file>

<file path=ppt/ink/ink2.xml><?xml version="1.0" encoding="utf-8"?>
<inkml:ink xmlns:inkml="http://www.w3.org/2003/InkML">
  <inkml:definitions>
    <inkml:context xml:id="ctx0">
      <inkml:inkSource xml:id="inkSrc0">
        <inkml:traceFormat>
          <inkml:channel name="X" type="integer" max="1280" units="cm"/>
          <inkml:channel name="Y" type="integer" max="1024" units="cm"/>
          <inkml:channel name="T" type="integer" max="2.14748E9" units="dev"/>
        </inkml:traceFormat>
        <inkml:channelProperties>
          <inkml:channelProperty channel="X" name="resolution" value="34.04255" units="1/cm"/>
          <inkml:channelProperty channel="Y" name="resolution" value="34.01993" units="1/cm"/>
          <inkml:channelProperty channel="T" name="resolution" value="1" units="1/dev"/>
        </inkml:channelProperties>
      </inkml:inkSource>
      <inkml:timestamp xml:id="ts0" timeString="2019-03-27T14:38:45.737"/>
    </inkml:context>
    <inkml:brush xml:id="br0">
      <inkml:brushProperty name="width" value="0.08819" units="cm"/>
      <inkml:brushProperty name="height" value="0.35278" units="cm"/>
      <inkml:brushProperty name="color" value="#FFFF00"/>
      <inkml:brushProperty name="tip" value="rectangle"/>
      <inkml:brushProperty name="rasterOp" value="maskPen"/>
    </inkml:brush>
  </inkml:definitions>
  <inkml:trace contextRef="#ctx0" brushRef="#br0">11718 17953 0,'0'-29'188,"0"0"-188,29 29 156,0 0-141,0 0 1,29 0 0,0 0-16,29-29 15,0 0 1,-29 29-16,0 0 31,-29 0-15,0 0-1,0 0 17,0 0-17,29 0 1,29 0 0,0 0-1,-29 0 1,-29 0-1,0 0 1,29 0 0,0 0-1,-29 0 1,0 0-16,0 0 16,29 0 15,-29 0 0,29 0 0,0 0-15,0 0 0,29 0-1,0 29 1,0-29-1,-58 0 1,29 0 0,58 0-1,-29 29 17,0 0-32,1 0 31,-59-29-16,29 0 1,-29 0 0,29 0-1,29 29 1,-29-29 0,29 0-1,0 0 1,-29 0-1,29 29 17,-29-29-32,29 0 15,29 0 1,-58 0 0,29 0-1,-29 0 1,-29 0-1,0 0 1,0 0 15,29 0-15,-29 0 0,87 0-1,29-29 1,-87 29-1,0-29 1,29 29 0,0-29 15,0 29-15,-29 0-16,29 0 15,0-29 1,0 29-1,-29-29 1,-29 29 0,29 0-1,58-29 1,-58 29 0,29-29-1,0 29 1,29-29-1,-29 0 1,0 29 15,29-29-15,-87 29 0,58 0-1,29-29 1,-58 29-1,0 0 1,29-29 0,-58 29-1,0 0 1,58 0 0,-29 0-1,-29 0 1,58-29-1,0 29 1,-58 0 0,29 0-1,29 0 1,0 0 15,58 0-15,-58 0-1,29 0 1,-58 0 0,29 0-1,0 0 1,-29 0 0,0 0-1,-29-29 79,0 29-78,29 0-16,0 0 15,0 0 1,-29 0-1,0 0 48,0 0-16,0 0-32,0 0 1,29 0 0,0 0-16,0-29 31,-29 29-15,-58 0 155,29-29-108,29 0-47,0 0-1,87-29 1,-87 58-16,-58 0 109,0 0-93,0 0 15,-29 0-15,-29 29-1,0 0 1,-29-29 0,58 29-1,0-29-15,0 29 16,0-29-1,0 29 1,0-29 0,-58 29-1,29 0 1,0-29 0,0 0-1,29 0 1,-29 0-1,58 0 1,0 0 0,-29 0-1,0 0 17,0 0-17,-29 0 1,29 0-1,29 0 1,0 0 0,-29 0-1,0 0 1,29 0 0,-58 0-1,58 0 1,0 0 62,0 0-62,-87 0-1,-58 58-15,87-29 31,0-29-15,87 29 62,-29-29-78,-29 29 16,-87-29-1,87 0 1,-29 0 0,58 0-1,-58 29 1,0-29 0,-29 0-1,58 0 16,29 0-15,0 0 0,-29 0-1,0 0 1,0 0 0,0 0-1,29 0 110,-87 0-125,29 0 16,-58 0-1,87 0 1,0 0 0,29 0 15,-29-29-15,0 29-1,0 0-15,29 0 16,0 0 15,0 0 0,29-29-15,-29 29-16,-29 0 16,-29 0-1,0-29-15,0 0 16,0 0-1,0 29 1,58 0 15,-29 0-15,0 0 0,0 0-1,-29-29 1,0 29-1,-29 0 1,29 0 0,58 0-1,-87 0 1,29-29 0,-1 29-1,-57 0 1,87 0-1,0 0 1,29 0 0,0 0-1,-87 0 1,29 0 0,-29 0 15,29 0-16,29 0 1,0 0 0,-29 0-1,-58-29 1,58 29 0,0-29-1,-29 0 1,29 29-1,29 0 1,-29 0 0,58 0-1,-29-29 1,0 29 0,29 0 15,-29 0-16,29 0 1,-29 0 0,0-29-1,29 29 1,58 0 250,0-29-266,116 0 15,58 29-15,435 58 31,-232-29-15,-145-29 0,-174 0-1,29 0 1,-58 0 0,29 29-1,-28-29 1,57 0-1,29 0 1,-58 0 0,0 0-1,29 0 1,-29 0 0,0 0-1,58 0 1,-87 29-1,58-29 1,-58 0 15,29 0-15,-29 0 0,0 0-1,29 0 1,-29 0-1,29 0 17,0 0-17,0 0 1,0 0-16,0 29 31,29-29-15,-29 0-1,29 0 1,-58 0 0,29 0-1,29 0 1,-29 0 0,-29 0-1,-29 0 1,0 0-1,0 0 1,0 0-16,58 0 16,29-29-1,-29 29 1,0 0 0,0 0-1,29-29 1,29 29-1,-58-29 1,0 29 15,29-58-15,0 29 0,29 0-1,-58 29-15,0 0 31,29-29-15,-58 29 0,0-29-1,29 0 1,0 29 0,-58-29-1,29 29 1,-29 0-1,29 0 1,-29 0 0,29 0-1,0 0 17,-29 0 343,-29 29-360,0 0-15,29-29 266,0 29-251,0-29-15,29 0 16,0 29-16,29-29 16</inkml:trace>
</inkml:ink>
</file>

<file path=ppt/ink/ink20.xml><?xml version="1.0" encoding="utf-8"?>
<inkml:ink xmlns:inkml="http://www.w3.org/2003/InkML">
  <inkml:definitions>
    <inkml:context xml:id="ctx0">
      <inkml:inkSource xml:id="inkSrc0">
        <inkml:traceFormat>
          <inkml:channel name="X" type="integer" max="1280" units="cm"/>
          <inkml:channel name="Y" type="integer" max="1024" units="cm"/>
          <inkml:channel name="T" type="integer" max="2.14748E9" units="dev"/>
        </inkml:traceFormat>
        <inkml:channelProperties>
          <inkml:channelProperty channel="X" name="resolution" value="34.04255" units="1/cm"/>
          <inkml:channelProperty channel="Y" name="resolution" value="34.01993" units="1/cm"/>
          <inkml:channelProperty channel="T" name="resolution" value="1" units="1/dev"/>
        </inkml:channelProperties>
      </inkml:inkSource>
      <inkml:timestamp xml:id="ts0" timeString="2019-03-27T14:43:05.730"/>
    </inkml:context>
    <inkml:brush xml:id="br0">
      <inkml:brushProperty name="width" value="0.08819" units="cm"/>
      <inkml:brushProperty name="height" value="0.35278" units="cm"/>
      <inkml:brushProperty name="color" value="#FFFF00"/>
      <inkml:brushProperty name="tip" value="rectangle"/>
      <inkml:brushProperty name="rasterOp" value="maskPen"/>
    </inkml:brush>
  </inkml:definitions>
  <inkml:trace contextRef="#ctx0" brushRef="#br0">1393 8904 0,'29'0'109,"0"0"-93,0 0-1,0 0 1,0-29 0,0 29-1,0 0 1,29 0-16,29 0 15,0 0 1,29 0 0,-29 29-1,0 0 1,0-29 0,0 29-1,0-29 1,0 0-1,29 29 1,-58-29 0,0 0-1,0 0 1,-29 29 0,29-29-1,0 0 1,-29 0-1,29 0 1,58 29 0,-29-29 15,0 0-15,-29 29-1,-29-29 1,29 29-1,0-29 1,0 0 0,58 0-1,-29 0 1,0 0 0,29 0-1,29 29 1,-58-29 15,-29 0-15,29 0-1,29 0 1,-29 0 0,-29 0-1,0 0 1,29 0-1,-29 0 1,29-29 0,0 29-1,-29 0 1,0-29 15,58 0-15,29 0-1,-58 0 1,-29 29 0,0 0-1,29 0 1,-29 0 0,29-29-1,-29 29 1,58-29-1,-29 0 1,29 29 0,-58-29-1,29 29 1,29 0 0,-29 0-1,58 0 16,-116 0-15,29 0 0,-29 0-1,29 0 1,-29 0 0,0 0-1,29 0 1,-29 0-1,0 0 1,0 0 0,0 0 31,1 0-32,28 0-15,29 58 16,-29-29-1,-29-29 1,58 0 0,-58 29-1,29 0 1,58-29 0,-87 29-1,29-29 1,29 0-1,-29 0 1,0 0 0,58 0-1,-58 0 1,0 0 0,29 0-1,29 0 1,0 0-1,-29 0 1,-58 0 0,29 0-1,-29 0 17,58 0-17,0 0 1,0 0-1,0 0 1,29 0 0,-29-29-1,0 29 1,0 0 0,-58 0-1,29 0 1,58 0-1,-29 0 1,0 0 0,58 0-1,-87 0 17,0 0-32,0 0 15,29 0 1,29 0-1,-29 0 17,0 0-17,29 0 1,-87 0-16,87 29 16,-29-29-1,-29 0 1,29 0-1,29 29 1,29 0 15,-58-29-31,0 0 32,29 0-17,-29 0 1,-29 0-1,58 29 1,-29-29 0,0 29 15,29-29-15,0 29-1,-29-29 1,0 0-1,0 29 1,29-29 0,-87 0-1,58 0 1,0 0 0,29 0-1,-29 0 1,0 0-1,29 0 1,-58 0 0,29 0-1,0 0 1,29 0 15,-58 0-15,0 0-1,0 0 1,0-29 0,-29 29-1,0 0 173</inkml:trace>
</inkml:ink>
</file>

<file path=ppt/ink/ink21.xml><?xml version="1.0" encoding="utf-8"?>
<inkml:ink xmlns:inkml="http://www.w3.org/2003/InkML">
  <inkml:definitions>
    <inkml:context xml:id="ctx0">
      <inkml:inkSource xml:id="inkSrc0">
        <inkml:traceFormat>
          <inkml:channel name="X" type="integer" max="1280" units="cm"/>
          <inkml:channel name="Y" type="integer" max="1024" units="cm"/>
          <inkml:channel name="T" type="integer" max="2.14748E9" units="dev"/>
        </inkml:traceFormat>
        <inkml:channelProperties>
          <inkml:channelProperty channel="X" name="resolution" value="34.04255" units="1/cm"/>
          <inkml:channelProperty channel="Y" name="resolution" value="34.01993" units="1/cm"/>
          <inkml:channelProperty channel="T" name="resolution" value="1" units="1/dev"/>
        </inkml:channelProperties>
      </inkml:inkSource>
      <inkml:timestamp xml:id="ts0" timeString="2019-03-27T14:43:22.922"/>
    </inkml:context>
    <inkml:brush xml:id="br0">
      <inkml:brushProperty name="width" value="0.08819" units="cm"/>
      <inkml:brushProperty name="height" value="0.35278" units="cm"/>
      <inkml:brushProperty name="color" value="#FFFF00"/>
      <inkml:brushProperty name="tip" value="rectangle"/>
      <inkml:brushProperty name="rasterOp" value="maskPen"/>
    </inkml:brush>
  </inkml:definitions>
  <inkml:trace contextRef="#ctx0" brushRef="#br0">14242 8904 0,'29'0'94,"0"29"-94,29-29 15,29 0 1,29 0 0,29 0-1,-58-29 1,0 0 0,29 0-1,0 29 1,0 0-1,29-29 1,0 0 0,-87 29-16,87-29 15,-58 29 1,0-29 0,0 29 15,-58 0-31,29 0 15,0 0 1,-29 0 15,58 0-15,0 0 0,0 0-1,87 0 1,-58 29 15,-29 0-15,-29 0-1,58-29 1,-29 0 0,0 29-1,-58-29 1,29 0-1,29 29 1,29 0 0,-29 0-1,0-29 1,0 0 0,58 0 15,29 29-16,-87-29 1,-29 0-16,0 0 16,29 0-1,0 29 1,203-29 0,-116 0-1,29 0 1,-58 0 15,-29 0-15,-29 0-1,-29 0 1,0 0 0,-29 0 249,58 0-249,0 29-16,29 0 15,29 29 17,-116-58-32,29 29 15,-116-29 126,29 0-125,-29 0-16,0 0 15,0 0 1,0 0-1,0 0 1,-87-29-16,58 0 16,-58 29-1,58 0 1,-58-29 0,87 0-1,-29 29 16,58 0-15,-29 0 0,0 0-1,0 0 1,-29 0 0,-29 0-1,29 0 1,58 0-16,-58 0 15,58-29 1,0 29 0,0 0-1,-29 0 1,0 0 0,-29 0-1,-29 0 1,29 0 15,0 0-15,-29 0-1,-29 29 1,58 0 0,0-29-1,-29 0 1,29 0-1,0 0 1,0 0 0,58 0-1,0 0 17,0 0-17,-29-29 1,-29 29-1,0 0 1,0 0 0,-29-29-1,0 29 1,29 0 0,0 0-1,-29 29 1,29-29-1,29 29 17,-29-29-17,58 0-15,-29 0 16,0 0 0,29 0-1,-58 0 1,29 0-1,0 0 1,-29 0 0,-29 29-1,29 0 1,-29 0 0,58 0-1,-29-29 1,-58 29-1,29 0 17,29 0-17,0-29 1,-58 29 0,58 0-1,-87-29 1,58 29-1,28-29 1,1 0 0,-29 29-1,29-29 1,0 0 0,0 0-1,-29 0 1,-58 0-1,87-29 1,-87 0 0,58 0-1,-58 29 1,87-29 0,-87-29 15,58 29-16,29 0 1,-29 0 0,29 0-1,0 0 1,-29 0 0,29-29-1,-29 29 1,87 29-16,-116 0 15,0-29 1,-29 29 0,87 0-1,0 0 1,-29 0 0,0 0-1,58 0 16,29 0-15,0 0 0,-29 0-1,29 0 32,-29 0-31,-29 0-1,-87 29 1,87 0 0,0-29-1,-29 29 1,87-29 15,0 0-15,0 0-1,0 0-15,-29 0 16,-58 0 0,29 29-1,0-29 1,-29 0 0,29 0-1,0 0 1,29 0-16,0 0 15,29-29-15,-87 29 16,29 0 0,0 0-1,0 0 1,-29 0 15,-29 0-31,87 0 16,-29 0-1,29 0 1,-58 0 0,29 0-1,0 0 17,-29 0-17,29 0 1,-29 0-1,-29 29 1,0-29 0,57 0-1,1 29 1,-29 0 0,29 0-1,-58-29 1,58 0-1,-58 0 1,29 0 15,-29 0-15,0 0 0,-29 29-1,58-29 1,29 29-1,-58-29 1,29 0 0,29 29-1,0-29 1,-58 29 0,58-29-1,-145 58 1,58-29 15,0-29-15,29 0-1,0 0 1,29 29 0,29-29-1,0 29 16,-29-29-15,0 0 0,58 29-1,0-29 1,-29 29 0,29-29-1,0 0 1,0 0-1,29 0 1,0 0 0,0 0-1,0 0 1,-29 0 0,-29 0-1,0 0 16,29 0-15,0 0 0,-58 0-1,58 0 1,-87 0 0,87 0-1,0 0 1,0 0 15,-29 0-15,0 29-1,-29 0 1,87-29-16,-58 0 16,58 29-1,0-29 782,-29 0-781,-29 0-16,29 0 15,29-29 1,29 0 78,0 0-94,29 0 15,29-29 1,0 0 0,29 29-1,-58-29 1,29 29 15,-29 0-15,0 0-1,-29 0 48,-29 29-32,29-29-15,-29 29-1,0 0 1,0 0 0,0 0-1,0 0 1,0 0 15,145 0 63,29 0-79,29 0-15,87 0 16,-145 0 0,-29-29-1,-58 29 48,29 0-48,-29-29-15,29 29 16,87-29 0,-58 29-1,0 0 1,-29 0 15,29 0-15,-29 0-1,29 0 1,-29 0-16,0 0 16,29 0-1,58 29 1,-29 0 0,0 0-1,-58-29 1,0 29 15,-87-29 125,0 0-140,0 0 0,-29 29-16,0-29 0,-58 0 15,0 0 16,-87 0-15,87 0 0,0 0-1,29 0 1,0 0 0,29 29-16,-29 0 15,-58 58 1,58-29-1,-58 0 1,0-29 0,58 58-1,-29-29 1,29-29 0,0 0-1,29-29 1,-58 58-1,58-29 17,-29 0-17,0-29 1,58 0 0,58 0 155,29 0-171,0 0 16,-29 0 0,0 0-1,0 0 1,29 0-16,29 0 16,-58-29-1,58 0 1,29 29-1,-29-29 1,0 0 0,29 29-1,-29 0 1,0-29 0,87-29-1,-87 29 1,-29 29-1,0-29 1,0 29 15,29 0 1,29-29-32,0 29 31,-29 0-16,29 0 1,-87-29-16,58 29 16,-29 0 15,0 0-15,29 0-1,29 0 1,-29 0-1,0 0 1,0 0 0,-29 0-16,29 0 15,0 0 1,0 0 15,0 0-15,29 0-1,-29 0 1,-29 29-16,0-29 16,29 0-1,0 0 1,29 0 0,-58 0-1,29 0 1,0 0-1,0 0 1,0 0 0,-29 0-16,0 0 15,29 0 1,29 0 0,-29 0-1,0 0 16,87 0-15,0 0 0,-58 0-1,-29 0 1,29 0 0,0 0-1,0-29 1,30 29-1,-59 0 1,0 0 0,29 0-1,-29 0 1,-29 0 0,29 0-1,0 0 16,29 0-15,29 0 0,-58 0-1,-29 0 1,58 0 0,-58 29-1,29-29 1,0 0-1,29 29 1,29 0 0,-58-29-1,0 0 1,0 29 0,0-29-1,29 29 1,-29 0-1,58 0 17,-58 0-17,29 0 1,-29 0-16,29 0 31,-29-29-15,-29 0-1,29 0 1,0 29 0,29 0-1,-58-29 1,0 29 0,58-29 15,-29 29-16,0 0 1,58 0 0,-29 0-1,-29 0 1,-29-29 0,29 29-1,0-29 1,0 0 15,29 0-15,-29-29-1,-29 29-15,29 0 16,0-29 0,29 29-1,-29-29 1,29 0-1,-29 0 1,87 0 0,-87 29-1,29-29 1,0 0 0,0 0-1,-29 0 1,0 0-1,58-29 1,-58 29 15,58 29-15,-29-29 0,-58 29-1,29-29 1,0 0-1,0 29 1,1-29 0,-30 29-16,29 0 15,58-29 1,-29 29 0,-29 0-1,29 0 1,-58 0-1,-29 0 17,58 0-17,0 0 1,0-29 0,0 29-1,87-29 1,-29 0-1,29 0 1,-87 0 0,29-29-1,116 29 1,-58 29 0,0-29-1,0 29 1,-58 0-1,29 0 1,-58 0 0,0 0-1,-29 0-15,58 0 16,-29 0 15,58 0-31,-58 0 16,0 0-1,0 29 1,-58-29-16,0 0 109,87 29-93,-29-29 15,232 58-31,87-29 16,-232 0 0,-87 0-1,-58-29 1,0 29 78,29 0-79,0 0 1,29 0-1,29 0 1,-58 29 0,29-58-1,58 29 1,-87-29 15,0 0-15,0 0-1,29 0 1,0 29 0,-29-29-1,0 0-15,29 29 16,29-29 0,-58 0-1,-29 0 1,-58 29 187,0 0-187,0 0-16,-116 58 15,58-29 1,-58-29-1,29-29 1,-29 0 0,29 0-1,-87-58 17,87 29-17,58 0 1,0 29-1,-58-29 1,29 29 0,29-29-16,-29 0 15,0 0 1,-29 0 0,29-29-1,-29 58 1,29 0-1,-29 0 1,0 0 15,29 0-15,29 0-16,-29 0 16,58 0-1,-58 0 1,29 0-1,0 0 1,0 0 0,-58 0-1,29 0 1,0 0 0,0 0-1,0 0 1,-29 0-1,58 0 1,0 0 0,0 0 15,29 0 0,0 0-15,0 0-1,-29 0-15,0 0 16,-58 29 0,29 0-1,0 0 1,-29 0 0,87-29-1,-116 0 1,58 0-1,-29 29 1,0 0 0,0-29-1,29 0 17,0 0-17,0 0 1,-29 0-1,-29 0 1,29 0 0,0 0-1,0 0 1,0 0 0,29 0-1,-29 0 1,-87-29-1,28 29 1,-57-29 0,-29 29-1,-87 0 17,-29 29-17,-29-29-15,116 0 16,145 0-1,116 0 1,-29 0 140,-58 0-156,29 0 16,-116 0 0,58 0-1,29-29 1,29 29-1,-29-29 1,87 29 0,-116 0-1,58 0 1,0-29 0,-29 29-1,29-29 1,-29 0-1,29 0 1,29 29 0,-58-29-1,-29-29 1,58 29 0,-58-29 15,58 29-16,-58 0 1,87 29 0,29 0-1,29-29 48,29 0-48,-29 0-15,29 29 16,29-58 0,-58 29-1,87 0 17,-58 0-17,58 0 1,58 29-1,116 0 1,87 0 0,-29 87-1,87-58 1,-232-29-16,232 0 16,-58 0-1,-145 0 1,-29 29-1,-58 0 17,58-29-17,87 29 1,319 29 0,-377-29-1,-87 29 1,-87-58-1,-58 0 17,-116 58-17,-377 29 1,174 0-16,-348 0 16,29-87-1,116-87 1,290 0-1,232 58 1,232-29 62,87-29-62,116 58-1,522-29 1,-116 87 0,-319 58-1,-406-87 1,-116 0 15,-29 0-31,0 0 16,-203-29-1,58 29-15,-203-29 16,0 29 0,0-58 15,232 29-31,116 0 31,58 0 32,145 29-63,116-29 15,377 0 1,232-58 0,-289 87-1,-349 0 1,-203 0-1,-29-29 1,-116 29 47,-87 0-48,-117 29-15,30-29 16,-203 0-1,261 0 1,174 0 0,87 0-1,29-29 1,29-29 0,58 0-16,232-58 15,87 58 1,-86 58-1,-233 0 1,-116 0 0,-87 0 31,-58 0-32,-29 0-15,-407 29 31,-144 58-15,348-87-16,-261 0 16,406 0-1,261 0 32,261-58-31,290-29-1,377 58 1,117 29 0,-436 0-1,-319-29 1,-319 29 0,-87 0-1,-435 87 1,-203-58 15,-320-116-15,291 87-1,348-58 1,348 58-16,0 0 16,29-29 77,58 0-77,145 0 0,348-29-16,146 0 31,-233 58-16,-377 0 1,-232 0 15,-58 0-15,-349 87 0,-57-58-1,-87-29 1,551 0-1,116 29 1</inkml:trace>
</inkml:ink>
</file>

<file path=ppt/ink/ink22.xml><?xml version="1.0" encoding="utf-8"?>
<inkml:ink xmlns:inkml="http://www.w3.org/2003/InkML">
  <inkml:definitions>
    <inkml:context xml:id="ctx0">
      <inkml:inkSource xml:id="inkSrc0">
        <inkml:traceFormat>
          <inkml:channel name="X" type="integer" max="1280" units="cm"/>
          <inkml:channel name="Y" type="integer" max="1024" units="cm"/>
          <inkml:channel name="T" type="integer" max="2.14748E9" units="dev"/>
        </inkml:traceFormat>
        <inkml:channelProperties>
          <inkml:channelProperty channel="X" name="resolution" value="34.04255" units="1/cm"/>
          <inkml:channelProperty channel="Y" name="resolution" value="34.01993" units="1/cm"/>
          <inkml:channelProperty channel="T" name="resolution" value="1" units="1/dev"/>
        </inkml:channelProperties>
      </inkml:inkSource>
      <inkml:timestamp xml:id="ts0" timeString="2019-03-27T14:44:08.719"/>
    </inkml:context>
    <inkml:brush xml:id="br0">
      <inkml:brushProperty name="width" value="0.08819" units="cm"/>
      <inkml:brushProperty name="height" value="0.35278" units="cm"/>
      <inkml:brushProperty name="color" value="#FFFF00"/>
      <inkml:brushProperty name="tip" value="rectangle"/>
      <inkml:brushProperty name="rasterOp" value="maskPen"/>
    </inkml:brush>
  </inkml:definitions>
  <inkml:trace contextRef="#ctx0" brushRef="#br0">1480 18939 0,'58'0'141,"-29"-29"-141,116 0 15,29 0 1,0 0 0,-87 29-1,0 0 1,-58 0 0,87 0-1,-29 0 16,-29 0-31,29 0 16,29 29 0,0-29-1,0 0 1,-58 0 0,29 0-1,-29 0 1,-29 0-16,0 0 15,58 0 1,29 29 0,-29 0-1,0-29 1,29 29 0,-29-29-1,0 29 1,29-29 15,87 0-15,-116 0-1,0 0 1,29 29 0,-29-29-1,-29 0 1,87 0-1,-58 0 1,29 29 0,-29-29-1,29 29 1,0 0 0,0 0-1,0-29 1,0 29 15,29-29-15,-29 0-1,29 0 1,0-58 0,-58 29-1,0 0 1,58 29-1,-87 0 1,-29 0 0,87-29-1,29 29 17,-58 0-17,0 0 1,1 0-1,28 0 1,-29 0 0,0 0-1,-29 0-15,0 0 16,-58-29-16,87 29 16,0 0-1,-58 0 1,58 0-1,0 0 1,-29 0 0,0 0 15,87 0-15,-58 0-1,58 0 1,-58 0-1,0 0 1,29 0 0,-29 29-1,0-29 1,58 0 0,-29 0-1,-29 0 1,87 0-1,116-29 1,-87 0 0,29 29-1,-58 0 1,-87 0 15,29 0-15,-29 0-1,0 0 1,29 0 0,-29 0-1,-29 0 1,58 0 0,-58 0-1,0 0 1,29 0-1,-29 29 1,58 0 0,-29 0-1,58 0 1,0-29 0,29 29 15,-29 0-16,-29 0 1,29-29 0,-58 0-1,0 0 1,0 0 0,29 0-1,-29 0 1,29 0-1,58-29 1,-29 29 0,0 0-1,0 0 1,-87 0 0,-29 0-1,0 0 1,58 0-1,30 0 17,-30 0-17,29 0 1,-29 0 0,58 0-1,-29 0 1,-29 0-1,87 58 1,0-58 0,0 29-1,-29 29 1,-58-58 0,29 0-1,0 29 1,0-29-1,87 0 1,0 0 15,-58 0-15,29-29 0,-116 29-16,87-29 15,-29 29 1,0 0-1,-29 0 1,0-29 0,0 0-1,29 0 1,0 29 0,-29 0-1,29-58 1,-29 58-1,-29-29 1,29 0 15,0 0-15,58-58 0,-29 58-1,58-29 1,-29 0-1,-58 29 1,0 29 0,-29 0-1,0 0 1,29 0 0,29 0-1,-29 0 1,0 0-1,29 0 1,-29 29 0,0-29-1,29 29 1,-58-29 15,-29 0-15,29 0-1,0 29 1,0-29 0,58 29-1,-58-29 1,-29 0 0,29 0-1,-87 0 188,-145 0-203,-435 116 16,-725 29 0</inkml:trace>
</inkml:ink>
</file>

<file path=ppt/ink/ink23.xml><?xml version="1.0" encoding="utf-8"?>
<inkml:ink xmlns:inkml="http://www.w3.org/2003/InkML">
  <inkml:definitions>
    <inkml:context xml:id="ctx0">
      <inkml:inkSource xml:id="inkSrc0">
        <inkml:traceFormat>
          <inkml:channel name="X" type="integer" max="1280" units="cm"/>
          <inkml:channel name="Y" type="integer" max="1024" units="cm"/>
          <inkml:channel name="T" type="integer" max="2.14748E9" units="dev"/>
        </inkml:traceFormat>
        <inkml:channelProperties>
          <inkml:channelProperty channel="X" name="resolution" value="34.04255" units="1/cm"/>
          <inkml:channelProperty channel="Y" name="resolution" value="34.01993" units="1/cm"/>
          <inkml:channelProperty channel="T" name="resolution" value="1" units="1/dev"/>
        </inkml:channelProperties>
      </inkml:inkSource>
      <inkml:timestamp xml:id="ts0" timeString="2019-03-27T14:44:15.475"/>
    </inkml:context>
    <inkml:brush xml:id="br0">
      <inkml:brushProperty name="width" value="0.08819" units="cm"/>
      <inkml:brushProperty name="height" value="0.35278" units="cm"/>
      <inkml:brushProperty name="color" value="#FFFF00"/>
      <inkml:brushProperty name="tip" value="rectangle"/>
      <inkml:brushProperty name="rasterOp" value="maskPen"/>
    </inkml:brush>
  </inkml:definitions>
  <inkml:trace contextRef="#ctx0" brushRef="#br0">1509 19461 0,'-29'0'31,"0"0"-15,232 0 155,-58 0-155,58 29-16,203-29 31,-174 29-15,-174 0-16,29-29 16,0 29-1,58 0 1,-58-29-1,29 0 1,-29 29 0,58 29-1,29 29 17,87 0-17,-116-58 1,58 29-1,-58-29 1,-58-29 0,58 0-1,29 29 1,-87-29 0,-29 0-16,58 0 15,116 0 1,87 0-1,29 0 1,0 0 0,-116 0-1,-58 0 1,87 0 0,-57 29-1,173-29 1,-87 0 15,116 0-15,0-29-1,-29 0 1,-145-29 0,-174 58-16,58 0 15,-58 0 1,-29-29-1,0 29 1,58-29 0,87 0-1,87 29 1,203-29 0,-116 0-1,-87 29 1,-58 0 15,-116 0-15,29 0-1,0-29 1,-29 0 0,58 29-1,0 0 1,-58 0-1,0 0 1,58-29 0,-58 29-1,0 0 1,58 0 0,-29 29-1,-29-29 1,0 0 15,87 0-15,29 29-1,-29 0 1,29 0 0,291 0-1,-117-29 1,-29 0-1,-58 0 1,87 0 0,29-29-1,-58 0 1,29 0 0,-203-29-1,-87 29 1,29 29 15,-58-29-15,29 0-1,29 29 1,-29 0 0,0 0-1,87-58 1,-116 58-1,-87 0 157,-116 0-156,-58 0-16,0 0 16,-348 29-1,0 29 1,29-29-1,319 0-15,0-29 16,58 29 0,29 0-1,29-29 1,29 29 15,0 0-15,-58 0-1,29-29 1,0 0 0,-29 0-1,29 0 1,-29 0 0,29 0-1,-29-29 1,-59 29-1,59-29 1,-58 29 0,58 0-1,29 0 17,-58 0-17,-145-58 1,29 0-1,0 29 1,0 0 0,87 29-1,29-29 1,29 29 0,-58 0-1,87 0 1,-116 0-1,29 29 1,-319-29 0,261 0-1,29 0 1,29 0 0,0 0-1,-29 0 1,-29 0 15,0 29-15,116-29-1,29 29 1,0-29 0,-58 0-1,-116 0 1,-58-29-1,-87-58 1,0 29 0,173 29-16,-86-29 15,58 58 1,58 0 0,-116 0-1,0 0 1,116 29-1,-145 29 1,29-58 0,-87 29-1,0-29 17,29-29-17,0-58 1,145 0-1,58 29 1,87 0 0,29 58-16,-29 0 15,0 0 1,0 0 0,0-29-1,-58 29 1,-29-58-1,-87 0 1,203 29 0,29 29 93,116 0-93,58 0-16,-58 0 15,232 0 1,-87 58 15,58 58-31,-58-58 16,29 0-1,87 29 1,290 0 0,-203-58-1,58-58 17,0 0-17,29 0 1,-58 0-1,-116 29 1,-203 0 0,-86 0-1,-205 0 48,-57 0-48,-29 29-15,-87 0 16,-406-29 0,174 29-1,87-29 1,348 0 0,87 0-1,58 0 63,203 0-62,116-58-16,551-87 31,0 145-15,-376 87-1,-436-29 1,-87-29 15,-87-29-31,-204 29 16,-115 58 0,0-29-1,203-29 1,145-29-1,87 0 17,29 0-17,290-58 1,203-58 0,204 145-1,-88 145 1,-290-87-1,-348-87 1,-87 58 0,-319-29-1,-116 29 1,58-29 15,319-58-15,145 29-1,87 0 1,116 0 0,464-58-1,841 29 17,-609-29-17,-435 58 1,-435 0-1,-116 29 1,-145 0 0,-261 87-1,0-29 1,58-87 0,290 29-1,145-29 32,29 0-31,58-29-16,116-58 15,319-29 1,0 58 0,-261 58-1,-261 0 1,-580 0 15,58 29-31,-493-29 16,290-116-1,406-29 1,435 145 15,145 0-15,0 0-16,319 0 15,-174-29 1,-290 29 15,-116 0-15,-203 0 31,-406 0-32,-87 0 1,116-116 0,290 29-1,290 87 32,58 0-31,0 0-16,29 0 15,-29 0 1,-29 0 0,-58-29-1,-58 0 17,-116 0-32,-87-29 15,0 29-15,-290-87 16,260 58 15,262 58-15,175 0-1,608 87 1,377 58 0,348-58-1,-261-116 1,-609 58-1,-348 0 1,-203-29 0,29 0 62,0 0-78,0 0 15,116 0 1,203 0 0,233 0-1,-30 29 1,-145 87 0,-319-87-1,-203-29 16,-174 0-31,0 0 16,-377-87 0,86 87-1,320 0-15,87 0 16,145 0 31,116 0-16,175-145-15,86 116-1,0 29 1,-203 0 0,-174 0-1,-87 0 16,29 0-15,-29 0 0,58-29 31,0 0-32</inkml:trace>
</inkml:ink>
</file>

<file path=ppt/ink/ink24.xml><?xml version="1.0" encoding="utf-8"?>
<inkml:ink xmlns:inkml="http://www.w3.org/2003/InkML">
  <inkml:definitions>
    <inkml:context xml:id="ctx0">
      <inkml:inkSource xml:id="inkSrc0">
        <inkml:traceFormat>
          <inkml:channel name="X" type="integer" max="1280" units="cm"/>
          <inkml:channel name="Y" type="integer" max="1024" units="cm"/>
          <inkml:channel name="T" type="integer" max="2.14748E9" units="dev"/>
        </inkml:traceFormat>
        <inkml:channelProperties>
          <inkml:channelProperty channel="X" name="resolution" value="34.04255" units="1/cm"/>
          <inkml:channelProperty channel="Y" name="resolution" value="34.01993" units="1/cm"/>
          <inkml:channelProperty channel="T" name="resolution" value="1" units="1/dev"/>
        </inkml:channelProperties>
      </inkml:inkSource>
      <inkml:timestamp xml:id="ts0" timeString="2019-03-27T14:55:36.749"/>
    </inkml:context>
    <inkml:brush xml:id="br0">
      <inkml:brushProperty name="width" value="0.08819" units="cm"/>
      <inkml:brushProperty name="height" value="0.35278" units="cm"/>
      <inkml:brushProperty name="color" value="#FFFF00"/>
      <inkml:brushProperty name="tip" value="rectangle"/>
      <inkml:brushProperty name="rasterOp" value="maskPen"/>
    </inkml:brush>
  </inkml:definitions>
  <inkml:trace contextRef="#ctx0" brushRef="#br0">2872 19084 0,'29'0'125,"29"29"-109,0 29-16,-29-58 16,29 29-1,87 29 1,-29-29-1,-29-29 1,-29 29-16,29-29 16,0 0-1,0 0 17,0 0-17,-29 0 1,0-29-1,-29 29-15,0-29 16,58 0 0,-29 0-1,29 29 1,29-29 0,-29-29-1,29 29 1,-29 29-1,-29-29 1,0 58 328,0 0-329,-29-29-15,0 0 16,0 29 0,-29 0 31,0 0-32,-29 29 1,29-29-16,-87 29 15,58-29 1,-29 0 0,58 29-1,-29-58 1,29 29 93,0 0-93,87 0-16,-29-29 16,116 0-1,29 0 1,-87-58-1,-29 58 1,-87-29-16,29 29 16,-29-29 46,58 29-46,-29 0-16,29 0 15,29 0 17,-58 0-17,-58 58 235,-29 0-234,-116 29 0,-58 0-1,-29 29 1,58-116-1,116 0 1,0 0 0,58 0-1,0 0 157,0 0-47,29-29-94,-29 0-31,-87 0 16,58 29 0,0 0-1,87 0 251,29 0-266,0 0 16,58 0-1,174 0 1,87-87-1,-29 29 1,-116 29 0,-145 0-16,58 0 15,-58 29 17,0 0-17,0 0 1,29 0-1,-29 0 1,0 0 0,58 0-1,-58 0 1,29-29 0,-29 29-1,0 0 1,30 0-1,-30 0 1,-29-29 0,-58 58 62,-58 0-78,29 0 15,-233 58 17,1-29-32,87-29 15,-58 0 1,116-29 0,58 0-1,116 0 63,-29 0-78,87-29 16,319-87 0,146-58-1,-320 145 1,-203 0-1,-116 58 95,29 0-110,0 0 15,0 0 1,-29 0 0,87-29 46,0 0-46,29-58-16,29 0 15,145-58 1,58 0 0,-145 29-1,-116 87 1,-58 0 15,0 0-15,-174 116-1,87-58-15,-174 87 16,116-58 0,58-58-1,145-29 157,0 0-156,29 0-1,-116 58 64,0 0-79,-58 0 15,-175 58 1,204-116-1,145-29 64,0-29-79,1 0 15</inkml:trace>
</inkml:ink>
</file>

<file path=ppt/ink/ink25.xml><?xml version="1.0" encoding="utf-8"?>
<inkml:ink xmlns:inkml="http://www.w3.org/2003/InkML">
  <inkml:definitions>
    <inkml:context xml:id="ctx0">
      <inkml:inkSource xml:id="inkSrc0">
        <inkml:traceFormat>
          <inkml:channel name="X" type="integer" max="1280" units="cm"/>
          <inkml:channel name="Y" type="integer" max="1024" units="cm"/>
          <inkml:channel name="T" type="integer" max="2.14748E9" units="dev"/>
        </inkml:traceFormat>
        <inkml:channelProperties>
          <inkml:channelProperty channel="X" name="resolution" value="34.04255" units="1/cm"/>
          <inkml:channelProperty channel="Y" name="resolution" value="34.01993" units="1/cm"/>
          <inkml:channelProperty channel="T" name="resolution" value="1" units="1/dev"/>
        </inkml:channelProperties>
      </inkml:inkSource>
      <inkml:timestamp xml:id="ts0" timeString="2019-03-27T14:56:04.189"/>
    </inkml:context>
    <inkml:brush xml:id="br0">
      <inkml:brushProperty name="width" value="0.08819" units="cm"/>
      <inkml:brushProperty name="height" value="0.35278" units="cm"/>
      <inkml:brushProperty name="color" value="#FFFF00"/>
      <inkml:brushProperty name="tip" value="rectangle"/>
      <inkml:brushProperty name="rasterOp" value="maskPen"/>
    </inkml:brush>
  </inkml:definitions>
  <inkml:trace contextRef="#ctx0" brushRef="#br0">1219 7773 0,'29'0'78,"0"0"-63,0-29 1,29 29 0,0-29-1,0 0 1,0 0-1,-29 29-15,58 0 16,-29-29 0,58 29-1,-29-29 1,0 29 0,0 0-1,0 0 1,0 0-1,-58 0 79,0 0-94,29 0 16,0 0-1,29 29 1,-29-29 0,-29 0 77,29 29-93,-29 0 16,29 0-16,0 0 16,29-29-1,-58 0 17,0 0-32,29 0 31,29 0-31,29 0 31,-29 0-15,0 0-1,-29 0 1,0 0 0,0 0-1,29 0 1,-29 0-1,29 0 1,0 0 0,0 0-1,-29 0 1,58 0 0,-29 0-1,0 0 1,0 0-1,-29-29 1,58 29 0,0-29 15,-29 0-15,-58 29-1,0 0 1,0 0-1,0 0 1,87 0 125,0 0-141,-58 0 15,0 0-15,87 29 16,-58 0 15,0-29-15,0 29-1,-29-29 1,-29 0-16,58 0 16,0 29-1,0-29 1,29 29 0,-29-29-1,0 29 1,87 0-1,-87-29 1,-29 0 0,0 0-1,0 0 1,0 29 0,29-29-1,29 29 1,-28-29-1,-1 29 17,29-29-17,-29 0 1,0 29 0,0-29-1,-29 0 1,-29 0-1,0 0-15,29 0 16,29 0 0,0 0-1,29 0 1,29 0 15,-29 0-15,29 0-1,-58 0 1,29 0 0,-29 0-1,-29-29 1,29 29 0,-29 0-1,29 0 1,29 0-1,29 0 1,-58 0 0,0 0-1,-29 0 1,29 0 15,-29 0-15,58 0-1,-29 0-15,29 0 16,-29 0 0,0 29 15,29-29-15,-29 29-1,0-29 1,0 29-1,29-29 1,-29 29 15,0-29-15,58 29 0,-29 0-1,29-29 1,58 0-1,-116 29 1,-29-29 0,29 0-1,-58 0 1,29 0 0,29 0-1,0 0 1,0 0-1,0 0 1,29 0 0,-29 29-1,-29-29-15,29 0 16,0 0 0,29 0-1,-29 0 1,0 0-1,29 0 1,-29 0 0,0 0 15,145 0-15,-29-29-1,-58 29 1,-29 0-1,30-29 1,28-29 0,-87 29-1,58 0 1,-58 0 0,0 29-1,29-58 1,58 0-1,-29 0 1,-58 0 0,0 58 15,29-29-15,-58-29-1,29 29 1,29 0-1,-58 29 1,29 0 0,29-29-1,-29 29 1,87-29 15,29 0-15,-29 29-1,-29 0 1,-58 0 0,-29 0-1,29 0 1,-58 0 46,0 29-62,0-29 16,116 0 0,-29 29-1,-29-29 1,0 0 0,-29 0-1,-29 0 1,0 0-16,29 29 15,-29-29 1,0 0 0,0 0-1,58 0 1,0 0 0,-58 0-1,0 0 16,0 0-15,58 0 0,0 0-1,0 0 1,-29 0 0,-29 0-1,58 0 1,-58 0 15,0 0-15,0 0-1,0 0 1,58-29 0,-58 29-1,-58 0 126,-29 0-126,-58 0-15,0 0 16,-145 58 0,29-29-1,87 0 1,-29 0 0,29-29-1,29 29 1,29-29-1,0 29 1,-29-29 0,0 0-1,29 0 1,0 29 0,-29-29-1,29 0 1,0 0-1,-58 0 17,58 0-17,-29 0 1,29 0 0,0 0-1,0 0 1,-29 0-1,29 29 1,29 0-16,-29 0 16,-29 0-1,58-29 1,29 0 0,-87 0-1,87 29 1,-87 0-1,87-29 1,0 0 0,-29 29-1,-29-29 17,29 0-17,29 29 1,-87 0-1,58 0 1,-29-29 0,29 0-1,-58 0 1,29 0 0,29 0-1,-30 0 1,1 0-1,-29 0 1,29 0 0,29 0-1,-29 0 17,0 0-17,0 0 1,0 0-1,0 0 1,145 0 62,-29-29-62,29 0-16,58 0 15,0 0-15,29 29 32,291-87-17,-233 29 1,-87 29 0,-29 0-1,0 0 1,0 29-1,-29-58 1,87 0 0,-87 58-1,0 0 1,-29 0 0,29 0-1,-116 0 141,-58 0-156,58 0 16,-261 29 0,203-29-1,0 0 1,29 0 0,0 0-1,0 0 1,-30 0-1,30 0 1,0 0 0,0 0-1,0 0 1,-29 0 0,29 0-1,29 0 1,0 0-1,0 0 1,0 0 0,0 0-1,-58 0 1,29-29 0,0 0-1,-29 29 1,29-29-1,-58 29 1,58-29 15,-29 29-15,58 0 0,29 0-1,-29 0 1,0 0-1,0 0 1,-58 0 0,29 0-1,29-29 1,-29 29 0,29 0-1,-58 0 1,0 0 15,87 0-15,-29 0-1,-29 0 1,29 0 0,0 0-1,-58-29 1,29 29-1,0-29 1,29 29 0,0 0-1,0 0 1,0 0 0,-58 0-1,29 0 1,0-29 15,-58 29-15,58 0-1,0 0 1,29 0 0,0 0-1,-29 0 1,58 0-1,0 0 64,0 0-64,0 0 1,-58 0-1,0 29 1,29 0 0,29-29-16,-29 0 15,0 0 1,29 0 0,-29 0-1,29 29 1,-58 0-1,29-29 1,-29 0 0,29 0-1,0 29 1,0-29 0,-58 0-1,58 0 1,0 0 15,-29 0-15,0 0-1,-29 29 1,29-29 0,-58 0-1,58 0 1,-29 0-1,29 0 1,0 0 0,29 0-1,-29 0 1,0 0 0,-58 0-1,57 0 1,30 0-1,0 0 1,29 29 0,-58-29-1,-58 29 1,58-29 15,0 29-15,-29-29-1,58 0 1,0 0 0,0 0-1,0 29 1,0-29 0,-87 0-1,29 0 1,29 29 15,29-29-31,0 0 16,29 29-1,-87 0 17,29-29-17,-58 29 1,-29-29-1,-145 0 1,58-29 0,87 0-1,87 29 1,0-29 0,-29 29-1,-29 0 1,58 0-1,29 0 1,-29 0 0,0 0-1,29 0 1,-87 0 0,58 0-1,0 0 1,0 29 15,0-29-15,-29 0-1,0 0 1,29 0 0,-58 0 15,29 0-16,-29-58 1,0 29 0,29 29-1,0-29 1,58 29 0,29 0 171,29 29-171,0 29-1,0-29 1,-29 29 0,29-29-1,0 29 1,0 0-1,0-29 1,0 29 0,0-29-1,0 0 63,-29-29 1063,0 0-1141,0 0 63,0-29-63,0 29 15,29-29 1,-29 0 15,0 29-15,0-29 77,0 29-77,0 0 0,0 0 77,0 0-93,0 0 16,0 0 78,0 0-79,29 29-15,-29 0 16,0-29 0,0 29-1,29 0 32,0 0-16,0 0-15,0 0 0,0 0-16,58 0 15,0 0 1,-29 0 0,0-29-1,-29 29 16,29-29 63,0 0-78,0 0-1,29 0 1,0 0-16,0 0 16,0 0-16,29-29 15,-29 0 1,0 29 15,-29-29-31,58 29 31,0 0-15,-29 0 0,0 0-1,-29 0 1,29 0 0,58 29-1,-29 0 1,58 29 15,-58-58-15,0 0-1,0 29 1,29 0 0,-29 0-1,87 0 1,-29 0-1,0 0 1,-29 29 0,-29-58-1,0 0 1,29 29 0,-29-29-1,0 0 1,-29 0-16,29 0 15,29 0 17,-29 0-17,0 0 1,0 0 0,29 0-1,0 0 1,-29 0-1,0 29 1,29-29 0,-87 0-1,29 0 1,29 0 0,-29 0-1,0 0 1,-29 0-16,58 0 31,-29 0-31,0 0 16,-29 0-1,0 0 1,0 0 31,0 0-32,0 0 1,116 0 0,-58 29-1,-29-29-15,29 29 16,-29-29 0,-29 0-1,0 0 1,58 0 15,0 0-15,0 0-1,29 0 1,29 0 0,-58 0-1,59 0 1,-88 0-1,58 0 1,-29 0 0,-29 0-1,29 0 1,-58 0 0,29 0-1,0 0 1,29 0 15,0 0-15,29 29-1,-29-29 1,58 0 0,-87 0-1,0 0-15,29 0 16,-58 0-1,29 0 17,29 0-17,-58 0 1,29 0 0,29 0-1,0 0 1,0 0-1,0 0 1,29 0 0,-58 0-1,58 0 1,-29 0 0,0 0 15,29 0-16,-29 0 1,0 0 0,58 0-1,-58 0 1,0 0 0,-29 0-1,0 0 1,58 0-1,-29 0 1,0 0 0,29 0-1,-29 0 1,-29 0 0,0 0-1,0 0 1,0 0-1,0 0 17,0 0-17,29 0 1,-29 0 0,0 0-1,-29 0 1,0 0-1,0-29 32,0 0-47,29 0 16,0 29 0,-29-29-1,0 29 1,-29-29-1,29 29-15,-29-58 32,0 29-1,0 0-15,-29 29-1,0 0 1,29-29-1,-29 29 1,29-29 0,-29 29-1,0 0 17,29-29-1,-29 29 47,0 0-62,0 0-1,-29 0-15,29 0 16,-87 0-1,29 0 1,29 0 15,29 0-15,0 0 0,0 0-1,-29 0 1,-58 0-1,87 0-15,-87 0 16,58 0 0,29 0-1,-29 0 1,29 0 0,-87 0-1,58-29 1,-87 0-1,58 0 1,29 29 0,29 0-1,-29 0 1,29 0 0,0 0-1,-58 0 16,0-29-15,-29 29 0,58 0-1,-29 0 1,0 0 0,29 0-1,29 0 1,0 0-1,0 0 17,29 29-17,-58-29 1,0 0-16,-58 0 16,58 29-1,0-29 1,29 0-1,0 0 1,0 0 15,-58 0-15,0 29 0,0-29-1,-29 29 1,-29 0-1,58-29 17,29 0-17,-29 0 1,0 0 0,0 0-1,-58 0 1,29 0-1,-29 0 1,58-29 0,-29 0-1,29 29 1,-1 0 0,-28-29-1,29 29 1,-29 0-1,29 0 1,-29 0 0,29 0-1,0 0 1,0 0 15,-29 0-15,29 0-1,29 0-15,-29 0 16,0 0 0,0 0-1,-29-29 1,58 29 0,-29 0-1,29 0 1,-58 0 15,29 0-15,0 0-1,-29 0 1,0 0 0,0 0-1,-29-29 1,0 29-1,-58-29 1,58 29 0,87 0-1,-29 0 1,-29 0 0,29 0-1,-58 0 1,58 0-1,-29 0 17,0 0-17,29-29 1,-29 0 0,0-29-1,-58 0 1,-29 29-1,145 29 1,-29-29 0,58 29-1,0 0 313,-116-29-328,58 0 16,-58 29 0,58 0-1,87-29 63,29 0-46,0 29-17,-58 29 142,-29-29-142,29 29-15,-58 29 16,58-29-1,58-29 189,0 0-204,116-29 15,87-58 1,87 29-1,-29-29 1,-58 58 15,-145 29-31,0 0 16,-58 0 0,0 0 62,29 0-78,-29 0 31,58 0-31,-29 0 31,-29 0 125,0 29-156,29 29 16,-29-29 0,-29 0 31,0 0-32,0 0-15,-29-29 31,29 29-15,-29-29 15,0 0-31,29 29 16,-29-29 0,0 0 124,58 0 110,0 0-234,0 0-16,0 0 31,0 0-31,87 0 16,174 0 15,145-58-15,-87 58-1,-116 0 1,-145 0-1,-58 0-15,0 0 16,0 0 62,29 0-78,29 0 16,29 0 15,-58 0-31,29 0 16,-29 0-1,-29 0 1,0 0 0,0 0-1,0 0 1,116 0-1,-116 0 17,29 0-17,-29 0 17,29 0-17,58 0 1,-29 29-1,29 0 1,-29 0 0,0 0-1,-29 0 1,0 0 0,0-29-1,-29 0 1,0 0-1,29 0 1,29 29 0,-28-29-16,28 29 31,29-29-15,-29 0-1,0 0 1,0 0-1,-29 0 1,29 0 0,-29 0-16,29 0 15,29 29 1,0 0 0,-29-29-1,87 29 1,-58-29-1,29 0 1,-58 0 0,29 0 15,-29 0-15,0 0-1,58 0 1,-58 0-16,-29 0 15,29 0 1,-29 0-16,29 0 16,29 0 15,-29 0-15,0 0-1,29 0 1,29 0-1,-87 0 1,-29 0 15,-87 29 79,29 0-95,-87 29-15,-261-29 16,-29 29 0,0-58-1,0 0 1,203-29-16,-29 0 31,174 29-15,203-29 77,58 0-93,0-29 16,290 58 0,29 29-1,-145 58 1,-232-29 0,-58-58-1,-87 29 1,29-29 15,29 0-15,0 0-1,29 0 1,0 0 0,-29 0-16,87-29 15,-58 29 1,0-29-1,29 0 1,-29 0 0,0 0-1,29 29 1,-29 0 0,-58 0-1,174 0 1,29 0-1,29 0 1,-87 58 15,-29-58-15,0 29-16,-29-29 16,-29 0-1,-58 0 1,29 0-1,-29 0 1,0 0 15,29-29-15,-29 0-16,29 29 31,0-29-15,-29 0-1,0 0 1,29 29 0,-29-29-1,29 0 1,29 0 0,-29 29-1,-29 0 1,0-29-1,0 0 1,-29 0 125,-58 29-141,-58-29 15,-145-58 1,58 29 0,29 29 15,87 29-16,0 0 1,-29 0 0,-29 0-1,58 0 1,0 0 0,0 0-1,116 0 48,0-29-63,87 0 15,203-29 1,87 58 0,-87 0 15,-203 0-16,-29 0 1,-116 0 62,-29 0-62,-116 29-1,-203-29-15,0 0 32,203-58-17,58 0 1,58 29 0,-203-29-1,116 29 1,-29 0-1,87 0-15,58 29 16,-116 0 0,29-29-1,29 29 1,-29 0 0,58 0-1,-87 0 1,58 0-1,-29 0 17,29 0-17,0 0 1,-116 0 0,58-29-1,0 29-15,0 0 16,29 0-1,29 0 1,29 0 0,29 0-1,58 0 157,232 0-172,348 0 16,58 87-1,-203 0 1,-203-58 0,-145 0-1,-87-29 48,29 0-63,0 0 15,0 0 1,87 0 0,-29 0-1,0 29 1,-58 0 0,0 0-1,-290-29 63,-58 29-62,-58-29 0,-464 58-16,377-87 15,-261-58 1,174 29-1,174 58 1,232 0 0,0 0 15,29 0-15,-58 0-1,87 0 1,58-29 78,87 0-79,29 0-15,290 0 16,58 0-1,-29 29 17,0 87-17,-203-58 1,-145-29 0,-203 58 46,-87-29-46,0 29-1,-261 29 1,203-29-16,-58-29 16,-174 29-16,290-58 15,-319 0 1,348 0-1,29 0 1,0 0 15,28 0-15,-28 0 0,-145 0-1,29-29 1,-58 0-1,87 29 1,0 0 0,58-29-1,29 29 1,58 0 0,-58 0-1,87 0 1,0 0-1,-29 0 1,0 0 0,-29 29 15,-29 0-31,0 29 16,0-29-1,58-29 1,-145 29 15,116 0-31,-29-29 16,0 0 15,58 0-15,0 0-1,116 0 141,87-29-140,290 0 0,0-58-1,-232 58 1,-145 29-16,-58 0 78,-29 0-78,-406-29 16,-261-87-1,29-58 1,174 29 0,319 58-1,174 87 16,58 0 16,29-29-31,29 29 0,-29 0-16,145 29 15,-58 29 1,-87-29-1,-58 0 32,0 0-47,-29-29 16,-29 58 0,-29 29-1,29-87-15,-29 58 16,58-29-1,29 0 95,58 0-95,0 29-15,87 29 16,-145-58 47,-58 29-48,-58-29 16,29 29-15,29-29-16,29-29 16,203 58 93,29 29-93,29-29-16,261 145 31,-406-174-15,-116-29 62,-116 0-63,0 0-15,-145-29 16,203 0 0,0 0-1,116 29 79,174 0-78,0 0-1,0 0-15,174 58 16,-261-58-1,-87 0 1,-58 0 62,-29 0-62,-145 0-1,0 0-15,-232 0 16,0-58 0,319 29-16,29 29 15,58 0 1,29-29 140,-58 29-140,0 0-16,29-29 15,-29 29-15,-29 0 32,29 0-17,116 0 142,58 0-142,-29 0 1,87 0-1,-116 0-15,-87 0 79,-58 0-64,58 0-15,-29 0 16,0 0 15,29 0-15,232-29 46,58-58-46,0 58-1,580 0 1,-348 87 0,-406-29-1</inkml:trace>
</inkml:ink>
</file>

<file path=ppt/ink/ink26.xml><?xml version="1.0" encoding="utf-8"?>
<inkml:ink xmlns:inkml="http://www.w3.org/2003/InkML">
  <inkml:definitions>
    <inkml:context xml:id="ctx0">
      <inkml:inkSource xml:id="inkSrc0">
        <inkml:traceFormat>
          <inkml:channel name="X" type="integer" max="1280" units="cm"/>
          <inkml:channel name="Y" type="integer" max="1024" units="cm"/>
          <inkml:channel name="T" type="integer" max="2.14748E9" units="dev"/>
        </inkml:traceFormat>
        <inkml:channelProperties>
          <inkml:channelProperty channel="X" name="resolution" value="34.04255" units="1/cm"/>
          <inkml:channelProperty channel="Y" name="resolution" value="34.01993" units="1/cm"/>
          <inkml:channelProperty channel="T" name="resolution" value="1" units="1/dev"/>
        </inkml:channelProperties>
      </inkml:inkSource>
      <inkml:timestamp xml:id="ts0" timeString="2019-03-27T14:56:10.395"/>
    </inkml:context>
    <inkml:brush xml:id="br0">
      <inkml:brushProperty name="width" value="0.08819" units="cm"/>
      <inkml:brushProperty name="height" value="0.35278" units="cm"/>
      <inkml:brushProperty name="color" value="#FFFF00"/>
      <inkml:brushProperty name="tip" value="rectangle"/>
      <inkml:brushProperty name="rasterOp" value="maskPen"/>
    </inkml:brush>
  </inkml:definitions>
  <inkml:trace contextRef="#ctx0" brushRef="#br0">13023 12239 0,'29'0'140,"0"0"-140,0 0 16,87 0-1,-29 0 1,0 0 0,0-29-1,-29 29 1,0-29 0,-29 29 62,0 0-63,0 0 1,58 0 0,30-29-1,-1 0 1,-87 29-1,29 0 1,-29 0 0,0 0 15,0 0-31,29 0 16,0 0-1,-29-29 16,0 29-15,0 0 47,29 0-48,29 0-15,-29 0 16,58 0-1,-29 0 1,-58 0 0,0 0-1,0 0 95,0 0-95,58 0 1,29 0-16,87-29 31,-58 0-15,-29 29-1,-58-29 1,-29 29 0,58 0-1,-29-29 1,0 29-16,29 0 16,-29 0-1,29 0 1,-29 0-1,-29 0 1,87 0 15,-29 0-15,58 0 0,-58 0-1,-29 0 1,29 0-1,-29 0 1,29 0 0,58 0-1,-29 0 1,-29 0 0,-58 0-1,29 0 16,0 29 1,29-29-17,0 29 1,-29-29-16,29 29 16,29 0-1,-29-29 1,29 29-1,-58-29 1,-29 0 0,-29 29 312,29-29-313,0 29 1,58-29 0,0 0-1,58-29 1,-87 0 0,-29 0-16,0 29 15,29 0 1,-87 0 109,0 0-110,0 0 1,0 0 0,-58 0-1,0 87 1,-29 0 0,29-87-1,0 29 1,29 0-16,-58 0 15,29 0 1,29-29 0,29 0-1,0 0 32,0 0 31,-145 0-46,-29-29-32,58 29 15,-29-29 1,87 0-16,-29 29 15,58 0 1,29 0 31,-29 0 0,-58 0-32,0 0 1,0 0 0,29 0-1,0 0 1,58 0 0,0 0-1,-58 0 1,0 0-1,-29 0 1,0 0 0,29 0 15,0 0-31,29 0 16,0 0-1,-29 0 1,-29 0-1,29 0 1,29 0 0,-58 0-1,58 0 1,0 0 0,-29 0-1,-29 0 1,29 0-1,0 0 1,0-29 0,0 0 15,-58 29-15,58-29-1,29 29 1,0 0-1,29 0 1,-30 0 0,-28-29-1,0 29 1,-58 0 0,87 0-1,0 0 1,29 0-1,-58 0 1,58-29 0,0 29-1,0 0 1</inkml:trace>
</inkml:ink>
</file>

<file path=ppt/ink/ink27.xml><?xml version="1.0" encoding="utf-8"?>
<inkml:ink xmlns:inkml="http://www.w3.org/2003/InkML">
  <inkml:definitions>
    <inkml:context xml:id="ctx0">
      <inkml:inkSource xml:id="inkSrc0">
        <inkml:traceFormat>
          <inkml:channel name="X" type="integer" max="1280" units="cm"/>
          <inkml:channel name="Y" type="integer" max="1024" units="cm"/>
          <inkml:channel name="T" type="integer" max="2.14748E9" units="dev"/>
        </inkml:traceFormat>
        <inkml:channelProperties>
          <inkml:channelProperty channel="X" name="resolution" value="34.04255" units="1/cm"/>
          <inkml:channelProperty channel="Y" name="resolution" value="34.01993" units="1/cm"/>
          <inkml:channelProperty channel="T" name="resolution" value="1" units="1/dev"/>
        </inkml:channelProperties>
      </inkml:inkSource>
      <inkml:timestamp xml:id="ts0" timeString="2019-03-27T14:56:38.278"/>
    </inkml:context>
    <inkml:brush xml:id="br0">
      <inkml:brushProperty name="width" value="0.08819" units="cm"/>
      <inkml:brushProperty name="height" value="0.35278" units="cm"/>
      <inkml:brushProperty name="color" value="#FFFF00"/>
      <inkml:brushProperty name="tip" value="rectangle"/>
      <inkml:brushProperty name="rasterOp" value="maskPen"/>
    </inkml:brush>
  </inkml:definitions>
  <inkml:trace contextRef="#ctx0" brushRef="#br0">1451 12994 0,'29'0'47,"0"-29"-31,0 29-1,0-29-15,0 29 16,87-29 0,-29 0-1,58 0 1,-58 29-1,-29 0-15,29-29 16,0 29 15,0 0-15,-29 0 0,29 0-1,-29 0 1,29 0-1,-29 0 1,29 0 0,0 0-1,-29 0 1,0 0 0,0 29-1,29-29 1,58 0-1,-58 0 1,-29 0 0,29 0 15,-58 0-15,58 29-1,29 0 1,-29 0-1,29 0 1,58 0 0,-58-29-1,-29 0 17,29 29-17,-87-29-15,29 0 31,0 0 16,0 0-47,-29 0 16,29 0 0,0 0-16,29 0 15,29 0 1,-29 0-1,0 0 1,29 0 0,-29 0-1,0 0 1,58-29 0,-29 0-1,-58 29 1,29-29 15,29 0-15,-29 0-1,29 0 1,-29 29 0,29 0-1,-58 0 1,29-29-1,29 29 1,-29 0 0,58 0-1,-58 0 1,0 0 0,1 0-1,-1 0 1,-29 0-1,29 0 1,29 0 15,-29 0-15,0-30 0,58 1-1,-29-29 1,-29 58-1,0-29 1,0 0 0,0 0-1,29 29 1,0-29 0,-29 0-1,-29 29 1,29 0 15,0 0-31,0-29 31,0 29-15,0-29 0,29-29-1,-29 58 1,29-29-1,-58 29 1,0 0 0,29 0-1,0 0 1,-58 0 15,0 0 204,0 0-235,29 0 15,0 29-15,-58 0 47,0 0 0,29 0-31,-29 0-16,58 0 31,0 0-16,-29 0 1,0-29-16,29 0 16,-29 0-1,58 0 1,0 0 0,29 0-1,29 0 1,-58 0 15,0 0-15,0 0-1,29 0 1,-29 0 0,29 0-1,-29 0 1,0 0-1,29 0 1,0 0 0,29 0-1,-58 0 1,29 29 0,0-29-1,58 0 1,58 0-1,-58 0 1,-87 0 0,-58 0 15,29 0 94,116 29-109,58 58-16,232-28 15,-86 57 1,-204-87-1,-29 0 1,-58-29 0,0 0 15,29 0-15,29 0-1,-29 0 1,0 0-1,29 0 1,-58 29 0,0-29-1,29 0 1,-29 0 0,-29 29-16,29-29 15,29 0 16,58 0-15,-87 0 0,0 0-1,29 0 1,-29 0 0,58-29-1,-87 0 1,29 0-1,-58 29 17,29-29-17,-29 29 1,29-29 0,58 29-1,-29-29 1,0 29-1,-29 0-15,29 0 16,-29 0 0,-29 0-1,58-29 17,-29 29-17,29-29 1,-29 29-1,-29 0 1,0 0 93,87 0-93,-29 29-16,29-29 16,-58 0-1,-29 29 1,-174-29 125,-58 0-141,87 0 15,-58 0 1,87 0-1,29 0-15,-29 0 16,-58 29 0,29 29-1,-261 0 1,0-58 0,-29 0-1,0 0 16,29-29-15,0-58 0,-145 29-1,202 0 1,30 28 0,58-28-1,58 29 1,58 29-1,-29-29 1,58 29 15,0 0-15,-29 0 0,-29 0-1,0 0 1,29 29-1,29-29 1,0 29 0,-87 0-1,116-29 1,0 0 0,-29 0-1,-29 0 1,29 29 15,-87-29-15,87 0-16,-29 0 15,29 0 1,-29 0 0,-58 0 15,87 0-16,0 0 1,-29 0 0,-58 30-1,29-1 1,-145 29 0,29-29-1,87 0 1,58-29-1,0 29 1,29 0 15,-174 29-15,-29 0 0,-87 58-1,-29-29 1,29-58-1,115 0 1,88-29 0,87 0-1,0 0 1,58 29 15,58-29 125,29-29-156,116 0 16,204-116 0,86 0-1,0 87 1,-174-29 0,-174 58-1,0-29 1,-29-30-1,29 59 1,-58 0-16,58-29 16,58-29-1,-29 29 1,-58 29 0,0 29-1,29-29 1,0 29-1,0 0 1,58 0 0,0 0 15,-87 0-15,145 58-1,0 0 1,-29-29-1,-58 29 1,0-58 15,-29 29-15,-29 0 0,29 0-1,0 0 1,29 30-1,-29-59 1,-29 29 0,-58-29-1,-29 29 48,29-29 62,29 0-110,58 0 1,261-29 0,-203 0-1,-145 29 1,0 0 0,-116 0 77,-87 29-93,-87 0 16,-87 29 0,29-58-16,-406 0 15,377 0 1,-232-87-1,522 87 1,87 0 78,174 0-94,29 0 15,87 0-15,261 58 16,-58 29 0,-203-58 15,-261-29-15,-87 0 93,-58 29-109,-87-29 16,-58 58-16,-290 0 31,-232-116-16,87-58-15,174 29 32,203 0-17,232 87-15,-29 0 16,58 0 15,0 0 0,0 0-15,-29 29 0,0 0-16,-87 0 15,0-29 1,58 29 0,0 0-1,-29 0 1,87-29-16,-174 58 31,-29 0-15,-87 29-1,116-58 1,116 29-16,-30-29 16,88-29-1,-58 29 1,-29 0 15,29 0-31,0 0 31,-29-29-15,29 58 0,-58-58 15,-145 0-16,-29 0 1,-87-58 0,0 0-1,0 29 1,232 29 0,116 0-1,87 0 48,29-58-48,116 0-15,-29 29 16,261 0 0,116 0-1,-319 29 1,-116 0-1,-174 0 95,-58 0-110,-29 29 31,29-29-31,-261 29 16,116 29-1,174-58 1,87 0 0,58 0 46,0 0-62,261-116 16,174 87-1,-58 29 1,-261 0 15,-174 0 0,-58 29-15,-290 58 0,58-58-1,-145 29 1,116-29 0,87-29-1,203 0 79,-29 29-94,58-29 16,-29 0-1,-87 29 1,0-29-1,29 0 1,58 0-16,-29 0 16,0 0-1,-29 0 1,29 0 0,0 0-1,-29 0 1,29 0-1,0-29 1,0 29 0,58 0-1,0 0 1,-29-29 15,-87 0-15,58-29-1,-87-29 1,29 58 0,0 0-1,87 0 1,29 29 125,0 0-141,0 0 15,0 0 1,58 0 78,29-29-79,0 0-15,116 29 16,0 0-1,-58 58 1,0 29 0,-58-87-1,0 29 1,58-29 15,-29 0-31,-29 29 16,87 0-1,58-29 1,-58 29 0,-29 0-1,-58-29 1,0 0 0,58 0-1,-29 0 1,0 58-1,29-29 17,-58-29-32,-116 29 109,-58 0-93,0-29-16,-29 0 15,-319 29 1,29-29 0,58-58-1,261 29 1,116 0-1,29 0 48,0 0-63,87 0 16,174-58-1,116 29 1,0 29-1,-29 29 1,-290 0 0,-58 0-1,0 0 63,29 0-62,116-29-16,174 0 16,58 0-1,-87 29 1,-174-29 0,-87 29 15,-29 0-31,29 0 62,29-29-62,-58 29 16,145 0 0,-87 0-16,29 0 15,-29 0 1,29 0-1,-29 0 1,-58 0 0,0 0-1,0 0 17,29 0-1,58-29-16,0 0 1,-29 29 0,29 0-1,-87-29-15,29 29 16,-116 29 46,58 0-46,-58-29-16,0 58 16,-58 58-1,-174-29 1,29 29 0,87-87-1,87 0 1,29-29-1,29 0-15,58 0 94,87-29-78,0-29-16,116 0 15,174-87 1,203 0 0,-376 58 15,-146 58-15,-203 87 109,-59 0-125,1 29 15,-58 0 1,174-87-16,0 0 15,87-29 64,0 0-79,29 29 15,0-29 1,-87 29 31,-29 58-47,-58 0 15,-203 87 1,-261-58 0,203-87 15,232 0-31,-116 0 15,203 0-15,-87 0 16,58 0 0,-29 0-1,29 0 17,0 0-17,0 0 1,-29 0-1,-29 0 1,0 0 0,29 0-1,-58 0 1,87-29 0,-29 29-1,0 0 1,29 0-1,29 0 1,29 0 0,-58 0-1,58 0 1,-29 0 15,0 0-15,-87 0-1,58 0 1,0 0 0,-29 0-1,29-29 1,0 29 0,-58-29-1,29 29 1,58 0-1,0 0 1,-58 0 0,58 0-1,0 0 17,0 0-17,0 0 16,29 0-15,-29 0 0,0 0-1,0 0 1,29 0 0,29 29 171,29 0-187,0 29 16,87-29-1,-29 29 1,-58-29 0,0-29 62,0 0-63,29 0 1,0 0-16,87 0 16,-29 0-1,0 0 1,-29-29-1,-58 29 1,0 0 15,0-29-15,29 29 0,0-29-16,29 29 15,-29 0 1,29 0-1,-58 0 1,0 0 0,29 0-1,0 0 1,58 0 15,-29 0-15,0 0-1,-29 0 1,29 0 0,0 0-1,-29 0-15,29 0 16,29 0 0,-29 0-1,0 0 1,0 0-1,29 0 1,58 29 0,-116 0-1,0-29 1,0 29 0,-29-29-1,87 29 1,0 0 15,-29-29-15,29 0-1,0 0 1,-29 29 0,0-29-1,-29 0 1,29 0-1,-29 0 1,29 0 0,0 0 15,0 0-31,29 0 16,-29 0-1,0 0 1,0 0-1,0 0 1,0 0 0,0 0 15,58 0-15,-29 0-1,-29-29 1,-29 29-1,0 0 1,-29 0 0,58 0-1,-29-29 1,29 29 0,-29 0-1,58-29 1,-29 0-1,30 0 1,-30 29 15,0-29-15,58 29 0,-87 0-1,0 0 1,29-29-1,29 29 1,-29-29 0,0 0-1,0 29 1,0-29 0,-58 29-1,87-29 16,-29 29-15,-29 0 0,29 0-1,0 0 1,0-29 0,0 0-1,0 29 1,58-29-1,0-29 1,-58 58 0,58-29-1,-29 29 1,29 0 15,-29-29-15,29 29-1,-87 0 1,29 0 0,-29 0-1,0 0 1,29 0 0,58 0-1,0 0 1,58 0-1,-87 0 1,-29 0 0,0 0-1,29 0 1,-29 0 0,29 0-1,116 116 1,-116-58 15,0 0-15,-87-58-1,58 0 95,29 29-95,-58-29-15,87 0 16,-58 0 0,0 0-1,29 0 1,-29 0-1,29 0 17,58 0-32,-58 0 31,87 0-15,-87 0-1,-29 0 1,-58 0-1,29 0 1,0-29 0,-29 0-16,58 29 15,0 0 17,30-58-17,-30 29 1,58 0-1,-29 0 1,0 0 0,0 0-1,-58 0 1,0 29 0,-29 0-1,0-29 32,-29 0-47,58 29 16,-29 0-16,29-29 15,-29 29 1,116-29 15,-58 29-15,-29 0-1,0 0 1,29 0-16,58 0 16,203 0 15,-203 0-15,0 29-1,-116-29 1,29 0-1,-29 0 1,29-58 0,-29 58-1,0-29 1,0 0 0,0 29-1,0-29 1,87 29-1,-29-30 17,58 1-17,116 0 1,29 29 0,-116 0-1,-116 0 1,-29-29 203,-29 0-219,29 29 15,-29-29 1,58 0-1,-29 29 126,0-29-110,0 29-31,29 0 16,29 0 0,0 0-1,-58 0 141,0 0-156,0 0 16,29 0 0,58 0-1,0 0 1,-87 0 0,0 0 30,0 0 17,-58 0 124,0 0-187,-145 87 16,-290 29 0,-145-28-1,0-30 17,116-58-17,203 0 1,203 0-1,29 0 1,29 0 31,29 29-31,-58-29-16,-58 0 15,-58 0 1,0 0-1,0 0 1,145 0-16,-87 0 16,29 0-1,58-29 1,58 29 31,0-29-32,145 0 1,29-59 0,0 88-16,203 0 15,-87 0 1,-203 0 0,-29 0-1,-58 0 1,58 0-1,-29 0 1,0 0 0,-29 0-1,0-29 1,0 0 0,0 0-1,29 29 1,-29 0-1,0-29 17,0 0-17,29 0 1,0 29 0,-29 0-1,0-29 48,0 0-48,-87 0 126,-203 0-125,-58-29-1,-87-29 1,203 58-16,29 0 15,-58 29 1,145 0 0,29 0 31,0 58-47,-29-29 15,87 0 1,29-29 109,29 0-110,116 0-15,174 0 16,116 58 0,-58 29-1,-261-58 1,-174-29 62,-145 29-62,-261-29-1,-174 0 1,58-29 0,145 0-1,232 0 1,145 29-1,58 0 32,0 0-31,0-58 0,58 29-16,116 0 0,203 29 31,0 0-16,-232 58 1,-145-29 0,-58 0 15,-29 0-15,-232 87-1,-116-29 1,-203-28-1,231-30 1,262-29 0,58 0-1,87 0 32,0 0-31,29 0 15,-58-59-31,58 30 16,58-29-1,-86 58 1,-60 0 78,-173 0-94,29 0 15,-87 0 1,-58-58 0,261 58-1,58-29-15,29 0 16,116-29-1,232 0 1,-174 58 0,-145 0-1,-87 0 63,-87 58-62,-319 29 0,-174-58-1,116-116 1,319 29 0,232 58 30,29 0-30,58-58 0,0 29-16,435 29 15,-464 0 1,-116 29 31,-87 29-32,-348 29 1,-116 0 0,-290-87-1,638 0 1,29-29-16,116 29 16,-58 0 15,116-29 31,29 29-46,174 0 0,87 0-1,0 58-15,348 58 16,-377-116-1,-232 0 1,-29 30 15,-145 57 1,58-58-17,0 0 1,58-29-1,58 0 32,87 0-31,29 0 0,58 0-16,377-29 15,-319 29 1,-203 0-1,-58 29 48,-145 0-47,-290 58-1,116-29 1,261-58-1,87 0 17,116-29-17,290-87 1,-87 87 0,29-29-1,-232 58 1,-116 0-1,-29 29 17,-116 29-17,-87-29 1,-29 29 0,145-29-16,29-29 15,0 0 1,87 0 46,116 0-62,-58 0 16,116 0 0,-174 0-16,-87 58 62,-29-29-62,-87 87 16,29-29 15,87-58-15,87 29 296,29-29-296,-29 0-16,0-29 15,29 29-15,0 29 16,0-58 0,-29 0 15,0 0-16,-58 0 79,0 0-78,0 0 15,0 0-15,0 0 46,0 0-15,-29 0 16,-145 0-48,0-58-15,-174 0 16,-29-87-1,174 87 17,203 58-17,0 0 32,0 0-16,0 0 1,-29 0-17,0 0-15,0 0 16,-116-29 0,58 0-1,58 29-15,0 0 16,0 0-1,29 0 1,0 0 0,0 0-1,0 0 48,0 0-48,0 0 1,-290 0 0,0-58-1,174 0 1,-29 0 0,29 29-1,58 29 1,-29 0-1,29 0 1,0 0 0,-29 0-1,-58 0 17,29 0-17,29 0 1,0 0-1,58 0 1,-29 0 0,0 0-1,0 0 1,0 0 0,-58 0 15,58 0-16,-29 0 1,29 58 0,-29 0-1,29 29 1,-58-29 0,145 0-1,-29-58-15,0 29 47,29 0-31,-29 0-1,29 0 1,0 0 0,0 0-1,0 0 1,29-29 93,0 0-109,0 0 16,0 0-1,0 0 1,174-58 0,0 29-1,-58-29 1,-29 29 0,-87 0-1,0 29 32,0 0-16,0 0-15,58-29 0,-58 29-16,174-29 15,0 0 1,-116 29-1,29 0 17,-58 0-32,29 0 15,29 0 1,-29 0 0,0 0-1,87 0 1,-29 29-1,0 0 1,0 29 0,29 0-1,-58-58 17,0 0-32,87-29 15,-29 29 16,29 0-15,116 0 0,-174 29-1,0 0 1,-58-29 0,0 0-1,58 0 1,29 29-1,145 29 1,-232-58 0,0 0-1,-116 0 95,0 0-95,0 29 1,-174-29 15,-58 29-15,-58-29-1,58-29 1,87-29 0,58 58-1,0 0 1,87 0-16,-116 0 16,-29 0-1,-87 0 1,-58 0-1,29 0 1,87-58 0,87-29-1,-58 29 1,29 58 0,-29-58-1,58 58 1,0-29-1,29 29 1,29 0 15,-87 0-15,29 0 0,29 0-1,0 0 1,0 0-1,0 29 1,58-29 0,-29 29-1,0-29 1,87 0 62,87 0-62,58 0-1,87 0 1,203 0 0,-87 0-1,-174 0 1,-145 0-1,29 29 282,-29 29-281,-29-58 0,-145 29 62,-29 29-63,-87 0 1,29 0-16,-203 0 16,116-29-1,261-29-15,0 0 16,145-29 62,0-29-78,87 29 16,406-29-1,-319 58 1,-232 29-1,-87-29 48,0 0-32,-58 29-15,-232 0-1,-87 29 1,0-58 0,87-58-1,232 58 1,29 0 93,-116 0-93,0 0 0,-232 0-16,86-29 15,175 29 1,87 0-1,29 0 1,0 0 62,-29 0-62,-58 29-1,58-29 1,0 0 15,-29 0-15,0 29 0,-58-29-1,-29 0 1,29 0-1,87 0-15,-87 0 16,-29 0 0,-87 0-1,29 0 1,58 0 0,-29 0-1,116 0 1,-29 0 15,58 0-15,-58 29-1,0 0 1,29-29 0,29 0-1,-29 0 1,29 0-1,-116 0 1,87 0 0,-58 0-1,-29 0 1,-87 0 0,-232-116-1,319 87 1,87 0 15,0 0-15,29 29-1,29 0 63,-29 0-62,0 0-16,29 0 16,-87-29-1,58 29 1,29-29 0,-58 29 109,0 0-110,0 0 1,-145 0-16,145 0 31,116 0 16,0 0-31,29-58-16,87 29 15,0 0 1,0 0 15,-87 29-31,-29 0 16,0 0-1,29 0 79,116 0-94,348 29 16,58 29-1,174 58 1,493-232 15,-232-29-15,-87-29 15,-521 29-15,28 28-1,-116 30 1,-29 0 0,-174 58-1,87 29 1,-58 0-1,116 0 1,-29 0-16,116 29 16,58-29-1,0 0 1,0 0 0,-29 29-1,-261 0 1,29-29-1,0 29 1,29 0 0,145 0 15,-203-29-31,58 29 16,-58-29-1,-29 0 1,145 0 15,-58 0-15,29 0-1,-87 0 1,-58 0 0,-29 0-1,0-29 110,0 29-109,0-29-1,87-58 1,0 58 0,-57-29-1,-59 29 17,-88 29 46,30 0-78,0 0 15,29 0-15,87-29 47,0-29-31,88 0-16,173-87 15,-58 58 17,-232 87-32,-203 0 109,-29 0-93,0 0-16,-59 29 15,59 0-15,-58-29 32,145 29-17,29 0 1,29 0-1,-87 0 1,29-29 0,-58 58-1,0-29 1,-203 0 0,145-29 15,-87 0-31,-29 0 31,87 0-15,116 0-1,29 0 1,145 0 62,29 0-62,58-58-16,406-116 15,87 87 1,87 29 15,-522 58-31,-116 29 16,-29-29-1,-58 29 48,-29-29-47,-174 58-1,-957 116 1,638-145-1,-377 29 1,-87-29 0,783-29-1,203 0 1,29 29 125,0 0-126,29 29 1,87 58-16,-87-87 15,0 29-15</inkml:trace>
</inkml:ink>
</file>

<file path=ppt/ink/ink28.xml><?xml version="1.0" encoding="utf-8"?>
<inkml:ink xmlns:inkml="http://www.w3.org/2003/InkML">
  <inkml:definitions>
    <inkml:context xml:id="ctx0">
      <inkml:inkSource xml:id="inkSrc0">
        <inkml:traceFormat>
          <inkml:channel name="X" type="integer" max="1280" units="cm"/>
          <inkml:channel name="Y" type="integer" max="1024" units="cm"/>
          <inkml:channel name="T" type="integer" max="2.14748E9" units="dev"/>
        </inkml:traceFormat>
        <inkml:channelProperties>
          <inkml:channelProperty channel="X" name="resolution" value="34.04255" units="1/cm"/>
          <inkml:channelProperty channel="Y" name="resolution" value="34.01993" units="1/cm"/>
          <inkml:channelProperty channel="T" name="resolution" value="1" units="1/dev"/>
        </inkml:channelProperties>
      </inkml:inkSource>
      <inkml:timestamp xml:id="ts0" timeString="2019-03-27T14:56:59.832"/>
    </inkml:context>
    <inkml:brush xml:id="br0">
      <inkml:brushProperty name="width" value="0.08819" units="cm"/>
      <inkml:brushProperty name="height" value="0.35278" units="cm"/>
      <inkml:brushProperty name="color" value="#FFFF00"/>
      <inkml:brushProperty name="tip" value="rectangle"/>
      <inkml:brushProperty name="rasterOp" value="maskPen"/>
    </inkml:brush>
  </inkml:definitions>
  <inkml:trace contextRef="#ctx0" brushRef="#br0">15779 9107 0,'58'0'188,"-29"0"-188,29 0 16,29 0-1,0 0 1,0 0-1,-58 0 1,0 0 47,29 0-48,0 0 1,-29 0-1,0 0 173,0 0-172,29 0-1,0 29-15,29-29 16,-58 0-1,0 0 173,-29 29-172,116-29-1,-29 29 1,-58-29-1,-29 29 64,58-29-79,0 0 15,-29 0-15,87 29 16,-29-29-1,-58 0 1,0 0 0,0 0-1,0 0 48,29 0-48,29 0 1,0 0 15,-29 0-15,0 0 0,58-29 15,-87 29-16,29 0-15,0 0 32,-58-29-32,58 29 15,-29 0 1,58 0 0,-58 0-1,29 0 1,-29 0-1,0 0 1,58 0 0,29 0 15,-87 0-15,29 0-1,29 0 1,-29 0-1,-29 0 1,58-29 0,-29 29-1,-29 0 1,29 0 0,-29 0-1,0 0 1,0 0-1,29 0 1,-29 0 0,0 0-1,-174 0 126,-58 0-141,-29 58 16</inkml:trace>
</inkml:ink>
</file>

<file path=ppt/ink/ink29.xml><?xml version="1.0" encoding="utf-8"?>
<inkml:ink xmlns:inkml="http://www.w3.org/2003/InkML">
  <inkml:definitions>
    <inkml:context xml:id="ctx0">
      <inkml:inkSource xml:id="inkSrc0">
        <inkml:traceFormat>
          <inkml:channel name="X" type="integer" max="1280" units="cm"/>
          <inkml:channel name="Y" type="integer" max="1024" units="cm"/>
          <inkml:channel name="T" type="integer" max="2.14748E9" units="dev"/>
        </inkml:traceFormat>
        <inkml:channelProperties>
          <inkml:channelProperty channel="X" name="resolution" value="34.04255" units="1/cm"/>
          <inkml:channelProperty channel="Y" name="resolution" value="34.01993" units="1/cm"/>
          <inkml:channelProperty channel="T" name="resolution" value="1" units="1/dev"/>
        </inkml:channelProperties>
      </inkml:inkSource>
      <inkml:timestamp xml:id="ts0" timeString="2019-03-27T14:57:02.005"/>
    </inkml:context>
    <inkml:brush xml:id="br0">
      <inkml:brushProperty name="width" value="0.08819" units="cm"/>
      <inkml:brushProperty name="height" value="0.35278" units="cm"/>
      <inkml:brushProperty name="color" value="#FFFF00"/>
      <inkml:brushProperty name="tip" value="rectangle"/>
      <inkml:brushProperty name="rasterOp" value="maskPen"/>
    </inkml:brush>
  </inkml:definitions>
  <inkml:trace contextRef="#ctx0" brushRef="#br0">1683 9977 0,'29'0'109,"0"0"-109,58 0 16,116-29 0,-87 29-16,174 0 15,-58 0 1,-58 0 0,-29 0 15,-29 0-16,0 0 1,58 0 0,-29-29-16,174 0 15,-116 29 1,-29 0 0,-58-29-1,-29 29 1,0 0-1,0 0 1,58 0 0,0 0-1,-29-29 1,58 0 0,-29 0-1,0 29 16,-58 0-15,0 0 0,29 0-1,0-29 1,-29 0 0,0 0-1,29 0 1,-29 0-1,-58 29 1</inkml:trace>
</inkml:ink>
</file>

<file path=ppt/ink/ink3.xml><?xml version="1.0" encoding="utf-8"?>
<inkml:ink xmlns:inkml="http://www.w3.org/2003/InkML">
  <inkml:definitions>
    <inkml:context xml:id="ctx0">
      <inkml:inkSource xml:id="inkSrc0">
        <inkml:traceFormat>
          <inkml:channel name="X" type="integer" max="1280" units="cm"/>
          <inkml:channel name="Y" type="integer" max="1024" units="cm"/>
          <inkml:channel name="T" type="integer" max="2.14748E9" units="dev"/>
        </inkml:traceFormat>
        <inkml:channelProperties>
          <inkml:channelProperty channel="X" name="resolution" value="34.04255" units="1/cm"/>
          <inkml:channelProperty channel="Y" name="resolution" value="34.01993" units="1/cm"/>
          <inkml:channelProperty channel="T" name="resolution" value="1" units="1/dev"/>
        </inkml:channelProperties>
      </inkml:inkSource>
      <inkml:timestamp xml:id="ts0" timeString="2019-03-27T14:38:56.221"/>
    </inkml:context>
    <inkml:brush xml:id="br0">
      <inkml:brushProperty name="width" value="0.08819" units="cm"/>
      <inkml:brushProperty name="height" value="0.35278" units="cm"/>
      <inkml:brushProperty name="color" value="#FFFF00"/>
      <inkml:brushProperty name="tip" value="rectangle"/>
      <inkml:brushProperty name="rasterOp" value="maskPen"/>
    </inkml:brush>
  </inkml:definitions>
  <inkml:trace contextRef="#ctx0" brushRef="#br0">2060 23696 0,'-29'0'78,"58"0"188,29 0-266,29 0 16,29 29-1,-29 0 1,29 0 0,-87 0-1,0-29-15,29 0 31,29 0-15,29 29 0,-29 0-1,-29 0 1,29 0 0,-29-29-1,29 29 1,0-29-1,0 29 1,0 0 0,29 0-1,-29-29 1,0 0 0,0 29 15,0-29-16,-29 0 1,29 0 0,0 0-1,29 29 1,0-29 0,29 0-1,-29 0 1,-29 0-1,58 0 1,-58 0 0,0 0-1,0-58 1,29 29 0,-58 29-1,58-29 16,-29 29-15,-58-29 0,58 29-1,0 0 1,29 0 0,-29 0-1,29 0 1,0 0-1,-87 0 1,0 0 0,29 0-1,29 0 1,-29 0-16,87 0 16,-58 29-1,0 0 16,0-29-15,-29 0 0,29 0-1,30 0 1,-30 0 0,29 0-1,-29 0 1,-29 0-1,0-29 1,29 29 0,-29 0-1,58 0 1,29-29 0,-58 0-1,0 0 16,29 29-31,-29-58 16,29 29 15,29 0-15,-58 0 0,0 0-1,0 0 1,-29 0-1,58 0 1,-87 29 0,0 0 15,-58 0 141,0 0-157,0 0-15,0 0 16,-29 58-16,-29-29 16,0 58-1,-29-58 1,29 0 0,0 0-1,-58 0 1,-29 0-1,116 0 1,-87 0 0,58-29-1,29 0 1,0 0 0,0 0-1,-29 0 16,-29 0-15,-29 0 0,58 0-1,0 0 1,28 0 0,30 0-1,-29-29 1,-58 0-1,29 0 1,-58-29 0,58 29-1,0-29 1,-29 0 0,29 58-1,-29-58 16,58 29-15,-87-29 0,87 58-1,-29-29 1,0 29 0,-29 0-1,29 0 1,-58 0-1,-87 0 1,-116-58 15,116 29-15,116 29 0,0 0-1,87 0 1,0 0-1,0 0 1,-87 0 0,29 29-1,0-29 17,-29 0-17,58 0 1,29 0-1,0 0 48,-29 0-63,-87 0 16,-29 0-1,87-29 1,0 29-1,29 0 1,0 0 0,-29-29-1,29 29 1,-58 0 15,-87 0-15,58 0-1,0 0 1,0 0 0,29 0-1,58 0 1,87 0 187,87 0-203,29 0 16,-29 0-1,87 0-15,203 0 16,-87 29 0,-145 29-1,0-29 1,-87-29-1,58 29 1,-29-29 0,145 58-1,-58-29 1,-29-29 0,-87 29-1,0-29 1,-58 0-1,0 29 1,58-29 0,0 58 15,29-29-15,-29-29-1,-116 29 48,-58 0-48,0 0-15,-290-29 16,29 0 0,203 0-1,-58-58 1,58 29-1,116 29 1,0 0 0,58 0 171,0-29-171,58 29-1,87-29 1,58 29 0,-58 0-1,0 29 1,-87 0 0,58-29-1,58 0 1,-29-29-1,29 0 1,-87 29 0,0 0-1,-29 0 1,0 0 0,0 0-16,58 0 31,0 0-16,-58 0 1,58 0 0,-58 0-1,0 0 1,0 0 0,29 29-1,58-29 1,-86 0-1,86 0 1,-29 0 0,-58 0-1,29 0 17,0 0-17,29-29 1,-58 29-1,29 0 1,-58 0 0,-29 0-1,29 0 1,0 0 0,29 0-1,29-29 1,-29 29-1,-29 0 1,-116 0 218,0 0-234,-145 0 16,-203 0 0,116 0-1,-320 0 1,175 0 0,203 0-1,145 0 1,58 0 31,-29 0-32,87 0 63,58 0-62,0 0-16,87 0 16,290-29-1,175-29 1,-262-29 0,-203 58 15,-87 29-16,-29-29 1,58 29 0,-29-29-1,58 0 1,-58 29-16,58 0 16,-58 0-1,-29 0 1,58 0-1,-87 0 1,-58 0 78,-116 0-79,-58 0 1,-261 0 0,-29 0-1,290 0-15,-203 0 16,261 0 0,28 0-1,30 0 1,-58 0-1,-87 0 1,-87-58 0,-87 29-1,-58-87 1,377 87 0,29 29-1,29 0 16,0-29 1,58 29 61,116 0-93,87 0 16,319 116 0,58-87-1,-319 29-15,175-29 16,-320-29 0,-58 0-1,-116 0 63,0 29-62,-29 0 0,-58 0-1,-639 87 1,146-174-1,29-29 1,232 0 0,-29 58-1,87 29 1,-29 0 0,-87 0-1,0 0 1,29-87-1,174 87-15,0 0 16,145-29 15,29 29-15,0 0 140,-29 29-140,29-29-1,0 29 1,0-29 0,29 29-1,0 0 126,29 0-141,116 0 16,29 0-1,29 0-15,0 0 16,116 29-1,-261-29 1,-87 0 172,0 0-173,-87 29 1,58-29-1,87 0 48,0 0-47,58-29-16,87 29 15,-58 0 1,-29-29-1</inkml:trace>
</inkml:ink>
</file>

<file path=ppt/ink/ink30.xml><?xml version="1.0" encoding="utf-8"?>
<inkml:ink xmlns:inkml="http://www.w3.org/2003/InkML">
  <inkml:definitions>
    <inkml:context xml:id="ctx0">
      <inkml:inkSource xml:id="inkSrc0">
        <inkml:traceFormat>
          <inkml:channel name="X" type="integer" max="1280" units="cm"/>
          <inkml:channel name="Y" type="integer" max="1024" units="cm"/>
          <inkml:channel name="T" type="integer" max="2.14748E9" units="dev"/>
        </inkml:traceFormat>
        <inkml:channelProperties>
          <inkml:channelProperty channel="X" name="resolution" value="34.04255" units="1/cm"/>
          <inkml:channelProperty channel="Y" name="resolution" value="34.01993" units="1/cm"/>
          <inkml:channelProperty channel="T" name="resolution" value="1" units="1/dev"/>
        </inkml:channelProperties>
      </inkml:inkSource>
      <inkml:timestamp xml:id="ts0" timeString="2019-03-27T14:57:08.318"/>
    </inkml:context>
    <inkml:brush xml:id="br0">
      <inkml:brushProperty name="width" value="0.08819" units="cm"/>
      <inkml:brushProperty name="height" value="0.35278" units="cm"/>
      <inkml:brushProperty name="color" value="#FFFF00"/>
      <inkml:brushProperty name="tip" value="rectangle"/>
      <inkml:brushProperty name="rasterOp" value="maskPen"/>
    </inkml:brush>
  </inkml:definitions>
  <inkml:trace contextRef="#ctx0" brushRef="#br0">12617 16822 0,'0'0'0,"-232"0"0,-87 0 15,-116 0-15,-464 0 16,406 0-1,-174 0 1,58 58 0,58-58-1,0 0 1,87-29 0,-30 29-1,-231 58 1,377-29-1,232 0 1,0 0 0,87 0-1,-58 29 1,29 0 15,-29 29-15,58 0-1,0-29-15,0 29 16,29 29 0,0-29-1,0 0 1,58 29 0,58 0-1,58-29-15,203 29 16,29 29-1,29-58 1,59-58 0,57-29-1,-58 0 1,58 0 0,-145 0-1,-29 58 16,203 29-15,-290-87 0,-29 0-1,-29-87 1,29 0 0,145 29-1,261 0 1,-261 58-1,0-87 1,0 29 0,30-87-1,-1 0 1,0 0 0,-116 0-1,-174 58 16,-87-29-15,-87 29 0,-116-58-1,-29 0 1,-232 58 0,-58-29-1,-146 87 1,-86 29-1,-725 203 1,522-29 0,232-29-1,0 29 1,232 29 0,29 58-1,-145 29 16,261-145-15,29 0 0,87-29-1,86-87 1,1 58 0,145-87 62,204-58-63,144-29-15,464-203 32,58 174-32,-203-145 15,-348 145 1,-319 116-16,-58-29 31,-319-29-15,-29 58-1,29 58-15,-609 58 32,-29 87-17,406-145 1,260-58-1,262 0 1,87 0 15,-29 0-31,175 0 16,231-87 0,-58-58-1,0 0 1,-319 116-1,-145 87 17,-348 87-17,-174-29 1,115-58 0,233 0 15,232-58-31,58 0 31,116-58-31,378-58 16,57-116-1,-58 29 1,-348 116 0,-203 87 15,-377 116-16,-174-58 1,-59 29 0,117 0-1,406-87-15,348-58 47,174-29-31,-115 29-1,231-116 1,-203 116 0,-261 58-16,-87 0 31,-203 0-15,-319 58-1,-436 58 1,-57-29-1,493-87 1,522 0 0,145-87-1,377-87 1,1131-145 0,-463 145-1,-784 116 1,-203 58-1,-174-29 1,-58 29 0,-493 145-1,-58 0 1,289-29 0,262-87-1,320-29 16,579 58-15,87-58 0,58-87-1,-493 29-15,29 29 16,-493 29 15,-116 29-15,-348 87-1,-116 87 1,87-29 0,290-116-1,174-29 1,29-29 0,725-145-1,377-58 1,-261 87-1,-319 0 1,-493 116 0,-290 58-1,-435 87 1,145 0 15,87 0-15,232-116-16,87 0 15,406-116 17,580-145-17,58 58 1,-29 29 0,-463 58-1,-494 116 1,-175 29 15,-608 145-15,-116 58-1,87-58 1,87-29 0,783-145-1,29-29 1,464-58-1,58-29 1,116-29-16,783-58 16,-550 0-1,-581 174 1,-319 0 0,-464 116-1,-900 116 1,-260 29-1,464-87 1,580-29 0,493-116-1,783-290 17,1189 58-17,436-58 1,-1103 87 15,-841 87-31,-261 58 16,-580 116 15,-435 87-15,406-87-16,-407 58 15,378-29 1,319-58-1,377-58 17,29-29-17,348-58 1,117-29 15,-204 58-15,-348 58-16,-290 87 47,-290 0-47,-610 116 15,175 0 1,203-116 0,464-87-1,464-29 16,406-58-15,377-87 0,30 29-1,-320 29 1,-783 116 15,-87 29-31,-464 87 16,-88 0-1,59 58 1,145-87 0,377-87-1,29 0 1,261 0 15,29-29-15,261-116-1,-29 87 1,-29 58 0,-261-29-1,-116 29-15,-58 0 63,0 0-48,0 0 1,291 0 47,57 0-48,116 0 1,-203 0-1,-174 0 1,-116 29 0,-87 29-1,-464 58 1,-291 0 0,291 0-1,406-87 1,232-29 15,290 0-15,464-29-1,-173-58 1,-262 87 0,-319 0-16,-87 58 78,58-29-78,0 0 78,87-29-78,-58 0 15,-116 0 32,-406 58-31,-117-58-16,-521 116 16,435-29-1,174-174 1,174-29-1,290 58 1,58 29 15,58 29 47,145-58-78,0 29 16,232-116 0,-290 87-1,-87 58-15,-232 29 78,-116 58-62,-29-58 0,-261-29-1,-203 203 1,696-203 0,116 0 30,116-29-30,29-58-16,29 87 16,116 0-1,-232 0 1,-174 0 15,-435 87-15,-203 58 15,-377 0-31,-30-29 31,407-116-15,493-58-16,116 29 16,145 0 46,0 29-62,-29-29 16,29 29-1,29-29 1,0 0 0,0-29-1,-29 58 1,-29-29-16,29 29 31,0-58-15,-29 0-1</inkml:trace>
</inkml:ink>
</file>

<file path=ppt/ink/ink31.xml><?xml version="1.0" encoding="utf-8"?>
<inkml:ink xmlns:inkml="http://www.w3.org/2003/InkML">
  <inkml:definitions>
    <inkml:context xml:id="ctx0">
      <inkml:inkSource xml:id="inkSrc0">
        <inkml:traceFormat>
          <inkml:channel name="X" type="integer" max="1280" units="cm"/>
          <inkml:channel name="Y" type="integer" max="1024" units="cm"/>
          <inkml:channel name="T" type="integer" max="2.14748E9" units="dev"/>
        </inkml:traceFormat>
        <inkml:channelProperties>
          <inkml:channelProperty channel="X" name="resolution" value="34.04255" units="1/cm"/>
          <inkml:channelProperty channel="Y" name="resolution" value="34.01993" units="1/cm"/>
          <inkml:channelProperty channel="T" name="resolution" value="1" units="1/dev"/>
        </inkml:channelProperties>
      </inkml:inkSource>
      <inkml:timestamp xml:id="ts0" timeString="2019-03-27T14:57:09.765"/>
    </inkml:context>
    <inkml:brush xml:id="br0">
      <inkml:brushProperty name="width" value="0.08819" units="cm"/>
      <inkml:brushProperty name="height" value="0.35278" units="cm"/>
      <inkml:brushProperty name="color" value="#FFFF00"/>
      <inkml:brushProperty name="tip" value="rectangle"/>
      <inkml:brushProperty name="rasterOp" value="maskPen"/>
    </inkml:brush>
  </inkml:definitions>
  <inkml:trace contextRef="#ctx0" brushRef="#br0">5772 17837 0,'29'0'16,"87"58"-16,0 0 15,116 0-15,203 116 16,-116-58 0,-202-58-1,-88-58 1,-204-58 93,-86-87-93,29 0-16,29 29 16,-58 0-1,203 58 1,29 58-16,29 29 47,174 174-32,232 203 1,29-145 0,-289-174-1,-117-87 63,-87-29-62,-59-58 0,-86-58-1,58 0 1,87 116-16</inkml:trace>
</inkml:ink>
</file>

<file path=ppt/ink/ink32.xml><?xml version="1.0" encoding="utf-8"?>
<inkml:ink xmlns:inkml="http://www.w3.org/2003/InkML">
  <inkml:definitions>
    <inkml:context xml:id="ctx0">
      <inkml:inkSource xml:id="inkSrc0">
        <inkml:traceFormat>
          <inkml:channel name="X" type="integer" max="1280" units="cm"/>
          <inkml:channel name="Y" type="integer" max="1024" units="cm"/>
          <inkml:channel name="T" type="integer" max="2.14748E9" units="dev"/>
        </inkml:traceFormat>
        <inkml:channelProperties>
          <inkml:channelProperty channel="X" name="resolution" value="34.04255" units="1/cm"/>
          <inkml:channelProperty channel="Y" name="resolution" value="34.01993" units="1/cm"/>
          <inkml:channelProperty channel="T" name="resolution" value="1" units="1/dev"/>
        </inkml:channelProperties>
      </inkml:inkSource>
      <inkml:timestamp xml:id="ts0" timeString="2019-03-27T14:57:24.766"/>
    </inkml:context>
    <inkml:brush xml:id="br0">
      <inkml:brushProperty name="width" value="0.08819" units="cm"/>
      <inkml:brushProperty name="height" value="0.35278" units="cm"/>
      <inkml:brushProperty name="color" value="#FFFF00"/>
      <inkml:brushProperty name="tip" value="rectangle"/>
      <inkml:brushProperty name="rasterOp" value="maskPen"/>
    </inkml:brush>
  </inkml:definitions>
  <inkml:trace contextRef="#ctx0" brushRef="#br0">17142 11456 0,'29'0'156,"29"29"-140,0-29-1,-29 29-15,29-29 16,29 29 0,-29-29-1,-29 0 1,-29 29 31,58-29-32,-29 0 1,0 0 93,0 0-77,0 0-32,29 29 15,29-29 1,-58 0-16,0 0 15,0 0 17,0 0-1,87 0-15,-58 0-1,29 0 1,-58 0-1,0 0 1,0 0 0,29 0-1,29 0 1,0 0 0,-29 0-1,0 0 1,-29 0 31,29 0-16,-29 0-15,0 0-1,0-29 1,0 29 31,0 0-32,0 0 1</inkml:trace>
</inkml:ink>
</file>

<file path=ppt/ink/ink33.xml><?xml version="1.0" encoding="utf-8"?>
<inkml:ink xmlns:inkml="http://www.w3.org/2003/InkML">
  <inkml:definitions>
    <inkml:context xml:id="ctx0">
      <inkml:inkSource xml:id="inkSrc0">
        <inkml:traceFormat>
          <inkml:channel name="X" type="integer" max="1280" units="cm"/>
          <inkml:channel name="Y" type="integer" max="1024" units="cm"/>
          <inkml:channel name="T" type="integer" max="2.14748E9" units="dev"/>
        </inkml:traceFormat>
        <inkml:channelProperties>
          <inkml:channelProperty channel="X" name="resolution" value="34.04255" units="1/cm"/>
          <inkml:channelProperty channel="Y" name="resolution" value="34.01993" units="1/cm"/>
          <inkml:channelProperty channel="T" name="resolution" value="1" units="1/dev"/>
        </inkml:channelProperties>
      </inkml:inkSource>
      <inkml:timestamp xml:id="ts0" timeString="2019-03-27T14:57:29.449"/>
    </inkml:context>
    <inkml:brush xml:id="br0">
      <inkml:brushProperty name="width" value="0.08819" units="cm"/>
      <inkml:brushProperty name="height" value="0.35278" units="cm"/>
      <inkml:brushProperty name="color" value="#FFFF00"/>
      <inkml:brushProperty name="tip" value="rectangle"/>
      <inkml:brushProperty name="rasterOp" value="maskPen"/>
    </inkml:brush>
  </inkml:definitions>
  <inkml:trace contextRef="#ctx0" brushRef="#br0">11776 12152 0,'0'29'78,"-29"-29"-62,58 0-1,0 0-15,29 0 16,0 0 0,29 0-1,-29 0 1,-29 0 0,0 0-1,29 0 48,-29 0-63,0 0 15,87 58 1,29-29 0,-58-29-1,29 29 1,-58 0-16,-29-29 15,29 0 32,-29 0-47,0 0 32,29 29-17,-29-29-15,58 29 16,0 0-1,-58-29 1,29 0 0,-29 29-1,29-29 1,29 0 0,-58 0-1,0 0 1,0 0 62,29 0-78,0 0 16,0-29 15,0 0-31,-29 29 15,0 0 17,0 0-17,59-29 1,-59 0 0,29 29-1,29-29 1,0 0-1,-29 29 1,29-29 0,0 29-1,0-29 1,0 29 0,0 0-1,29 0 1,-58 0 15,-29 0-31,0 0 16,0 0-1,29 0 1,0 0 0,29-29-1,-58 29 1,29 0-1,58 0 1,-29 0 0,-29 0-1,0 0 17,0 0-17,-29 0-15,87 0 16,-29 0-1,0 0 1,0 0 0,-58 0-1,0 0 63,0 0-62,0 0-16,29 0 16,0 0 187,-29 0-188,29 0-15,0 0 16,58-29 0,-58 29-1,-116 0 220,-29 0-235,58 29 15,-116-29 1,29 0 0,58 0-1,-58 0 1,29 0 15,0 0-15,29 0-16,0 0 15,0 0 1,-29 0 0,29 0-1,0 0 1,-29 0-1,58 0 1,-116-29 0,58 29-1,0 0 1,0-29 15,58 29-15,0 0 31,-29 0-32,-29 29 1,0 0 0,58-29-1,0 0-15,0 0 16,0 0 15,0 0-15,0 0-1,-58 0 1,0 0 0,29 0-1,29 0 1,0 0-1,-58 0 1,0 0 0,29 0-1,-1-29 1,-28 0 0,58 29 46,0 0 32,0 0-79,-29 0-15,-29 0 16,58 0 0,0 0-16,0 0 31,0 0-15,0 0-16,-87 0 31,29 29-16,29-29 1,29 0 0,0 0 124,0 0-140,-29 29 16,-58 0 0,29-29-1,58 0 1,0 0-1,-29 29 1,0-29 0,0 0 15,-29 29-31,29-29 16,29 0 15,0 0-16</inkml:trace>
</inkml:ink>
</file>

<file path=ppt/ink/ink34.xml><?xml version="1.0" encoding="utf-8"?>
<inkml:ink xmlns:inkml="http://www.w3.org/2003/InkML">
  <inkml:definitions>
    <inkml:context xml:id="ctx0">
      <inkml:inkSource xml:id="inkSrc0">
        <inkml:traceFormat>
          <inkml:channel name="X" type="integer" max="1280" units="cm"/>
          <inkml:channel name="Y" type="integer" max="1024" units="cm"/>
          <inkml:channel name="T" type="integer" max="2.14748E9" units="dev"/>
        </inkml:traceFormat>
        <inkml:channelProperties>
          <inkml:channelProperty channel="X" name="resolution" value="34.04255" units="1/cm"/>
          <inkml:channelProperty channel="Y" name="resolution" value="34.01993" units="1/cm"/>
          <inkml:channelProperty channel="T" name="resolution" value="1" units="1/dev"/>
        </inkml:channelProperties>
      </inkml:inkSource>
      <inkml:timestamp xml:id="ts0" timeString="2019-03-27T14:57:34.152"/>
    </inkml:context>
    <inkml:brush xml:id="br0">
      <inkml:brushProperty name="width" value="0.08819" units="cm"/>
      <inkml:brushProperty name="height" value="0.35278" units="cm"/>
      <inkml:brushProperty name="color" value="#FFFF00"/>
      <inkml:brushProperty name="tip" value="rectangle"/>
      <inkml:brushProperty name="rasterOp" value="maskPen"/>
    </inkml:brush>
  </inkml:definitions>
  <inkml:trace contextRef="#ctx0" brushRef="#br0">16591 12181 0,'0'29'31,"29"-29"-31,0 0 16,0 29-1,29-29 17,0 29-17,-29-29 1,87 0-1,-58 0 1,29 0 0,-58 0-16,0 0 15,0 0 126,0 0-125,0 0-16,29 0 15,0 0-15,-29 0 16,58 0-1,-58 0 1,0 0 62,0-29-47,0 29-31,58-29 32,-58 29-17,29 0 1,0 0 0,-29 0-1,29 0 1,29 0-1,0 0 1,29 0 0,-87 0-1,0 0-15,0 0 16,29 0 0,0 0 15,29 0-16,0 0-15,-58 0 16,29 0 0,-29 0-1,29 0 1,29 0 0,-29 0 15,0 29-31,0-29 15,-29 0 1,29 29 0,-29-29 15,29 0-15,0 0-1,-29 0 1,0 0 15,29 0-15,-29 0-1,0 0-15,0 0 32,29 0-17,-203 29 157</inkml:trace>
</inkml:ink>
</file>

<file path=ppt/ink/ink35.xml><?xml version="1.0" encoding="utf-8"?>
<inkml:ink xmlns:inkml="http://www.w3.org/2003/InkML">
  <inkml:definitions>
    <inkml:context xml:id="ctx0">
      <inkml:inkSource xml:id="inkSrc0">
        <inkml:traceFormat>
          <inkml:channel name="X" type="integer" max="1280" units="cm"/>
          <inkml:channel name="Y" type="integer" max="1024" units="cm"/>
          <inkml:channel name="T" type="integer" max="2.14748E9" units="dev"/>
        </inkml:traceFormat>
        <inkml:channelProperties>
          <inkml:channelProperty channel="X" name="resolution" value="34.04255" units="1/cm"/>
          <inkml:channelProperty channel="Y" name="resolution" value="34.01993" units="1/cm"/>
          <inkml:channelProperty channel="T" name="resolution" value="1" units="1/dev"/>
        </inkml:channelProperties>
      </inkml:inkSource>
      <inkml:timestamp xml:id="ts0" timeString="2019-03-27T14:57:37.161"/>
    </inkml:context>
    <inkml:brush xml:id="br0">
      <inkml:brushProperty name="width" value="0.08819" units="cm"/>
      <inkml:brushProperty name="height" value="0.35278" units="cm"/>
      <inkml:brushProperty name="color" value="#FFFF00"/>
      <inkml:brushProperty name="tip" value="rectangle"/>
      <inkml:brushProperty name="rasterOp" value="maskPen"/>
    </inkml:brush>
  </inkml:definitions>
  <inkml:trace contextRef="#ctx0" brushRef="#br0">11776 12732 0,'29'0'125,"0"0"-110,0 0 1,174-29 0,0 29-1,-116 0 1,0 0-1,-58 0 1,0 0 31,0 0 0,0 0-16,0-29-15,116 29-1,-29 0 1,-29 0 0,-29 0-1,0 0 1,-29 0 15,0 0-15,0 0-1,0 0 1,0 0 0,0 0-16,87 0 15,-58 0 1,-29 0-1,0 0 126,29 0-141,0 0 16,87 0-16,-87 0 15,-29 0 1,30 0 0,-1 0-1,-29 0-15,0 0 47,0 0-31,58 0-1,0 0 1,0 0 15,-58 0 47,29 0-46,0 0-17,-29 0-15,87 0 16,-29 29-1,-29-29 1,-29 0 203,0 0-157,-29 29-30,29-29-1</inkml:trace>
</inkml:ink>
</file>

<file path=ppt/ink/ink36.xml><?xml version="1.0" encoding="utf-8"?>
<inkml:ink xmlns:inkml="http://www.w3.org/2003/InkML">
  <inkml:definitions>
    <inkml:context xml:id="ctx0">
      <inkml:inkSource xml:id="inkSrc0">
        <inkml:traceFormat>
          <inkml:channel name="X" type="integer" max="1280" units="cm"/>
          <inkml:channel name="Y" type="integer" max="1024" units="cm"/>
          <inkml:channel name="T" type="integer" max="2.14748E9" units="dev"/>
        </inkml:traceFormat>
        <inkml:channelProperties>
          <inkml:channelProperty channel="X" name="resolution" value="34.04255" units="1/cm"/>
          <inkml:channelProperty channel="Y" name="resolution" value="34.01993" units="1/cm"/>
          <inkml:channelProperty channel="T" name="resolution" value="1" units="1/dev"/>
        </inkml:channelProperties>
      </inkml:inkSource>
      <inkml:timestamp xml:id="ts0" timeString="2019-03-27T14:57:54.902"/>
    </inkml:context>
    <inkml:brush xml:id="br0">
      <inkml:brushProperty name="width" value="0.08819" units="cm"/>
      <inkml:brushProperty name="height" value="0.35278" units="cm"/>
      <inkml:brushProperty name="color" value="#FFFF00"/>
      <inkml:brushProperty name="tip" value="rectangle"/>
      <inkml:brushProperty name="rasterOp" value="maskPen"/>
    </inkml:brush>
  </inkml:definitions>
  <inkml:trace contextRef="#ctx0" brushRef="#br0">4061 9020 0,'58'0'16,"-29"0"0,0 0-16,0 0 15,58-29 1,-29 29 0,0-29-1,0 29 1,29 0-1,-58 0 1,0 0 0,29 0-1,-29 0 1,29 0 0,29 0-1,0 0 1,0 0-1,-29 0 1,0 0 15,29 0-15,-29 29 0,0-29-1,0 29-15,29 0 16,0-29-1,-29 0 1,0 29 0,-29-29 109,0 0-125,0 29 15,29 0-15,29 0 32,29 0-32,-58 0 31,0-29-16,-29 0 32,0 0-15,29 0-32,0 0 15,0 29-15,0-29 16,0 0-1,-29 29 1,0-29 62,0 0-47,0 0-15,58 0 0,-29 0-1,-29 0 1</inkml:trace>
</inkml:ink>
</file>

<file path=ppt/ink/ink37.xml><?xml version="1.0" encoding="utf-8"?>
<inkml:ink xmlns:inkml="http://www.w3.org/2003/InkML">
  <inkml:definitions>
    <inkml:context xml:id="ctx0">
      <inkml:inkSource xml:id="inkSrc0">
        <inkml:traceFormat>
          <inkml:channel name="X" type="integer" max="1280" units="cm"/>
          <inkml:channel name="Y" type="integer" max="1024" units="cm"/>
          <inkml:channel name="T" type="integer" max="2.14748E9" units="dev"/>
        </inkml:traceFormat>
        <inkml:channelProperties>
          <inkml:channelProperty channel="X" name="resolution" value="34.04255" units="1/cm"/>
          <inkml:channelProperty channel="Y" name="resolution" value="34.01993" units="1/cm"/>
          <inkml:channelProperty channel="T" name="resolution" value="1" units="1/dev"/>
        </inkml:channelProperties>
      </inkml:inkSource>
      <inkml:timestamp xml:id="ts0" timeString="2019-03-27T14:57:56.942"/>
    </inkml:context>
    <inkml:brush xml:id="br0">
      <inkml:brushProperty name="width" value="0.08819" units="cm"/>
      <inkml:brushProperty name="height" value="0.35278" units="cm"/>
      <inkml:brushProperty name="color" value="#FFFF00"/>
      <inkml:brushProperty name="tip" value="rectangle"/>
      <inkml:brushProperty name="rasterOp" value="maskPen"/>
    </inkml:brush>
  </inkml:definitions>
  <inkml:trace contextRef="#ctx0" brushRef="#br0">16823 16619 0,'29'0'31,"0"0"0,0 0-15,0 0 0,0 0-1,58 0 1,0 0 0,0 0-1,29 0 1,-58 0-1,0 0 1,29 0 0,-58 0-1,0 0 17,0-29-17,0 29 1,0 0-1,0 0 1,0 0 0,0 0-1,0-29 1,29 29 0,0-29-1,-29 29 1,0 0 15,0 0-15,87 0-1,-58-29 1,87 29 0,-58 0-1,-58 0 1,0 0-1,0 0 32,29 0-31,29 0-16,116 0 16,116 58-1,-232-29 1,29-29-1,-87 0 17,0 0 108,29 0-124,-29 29-16,116 0 16,29 0-1,-87-29 1,0 29-1,29-29 1,-145 0 109,0 0-109,-116 29-1,-145 87 1</inkml:trace>
</inkml:ink>
</file>

<file path=ppt/ink/ink38.xml><?xml version="1.0" encoding="utf-8"?>
<inkml:ink xmlns:inkml="http://www.w3.org/2003/InkML">
  <inkml:definitions>
    <inkml:context xml:id="ctx0">
      <inkml:inkSource xml:id="inkSrc0">
        <inkml:traceFormat>
          <inkml:channel name="X" type="integer" max="1280" units="cm"/>
          <inkml:channel name="Y" type="integer" max="1024" units="cm"/>
          <inkml:channel name="T" type="integer" max="2.14748E9" units="dev"/>
        </inkml:traceFormat>
        <inkml:channelProperties>
          <inkml:channelProperty channel="X" name="resolution" value="34.04255" units="1/cm"/>
          <inkml:channelProperty channel="Y" name="resolution" value="34.01993" units="1/cm"/>
          <inkml:channelProperty channel="T" name="resolution" value="1" units="1/dev"/>
        </inkml:channelProperties>
      </inkml:inkSource>
      <inkml:timestamp xml:id="ts0" timeString="2019-03-27T14:57:59.374"/>
    </inkml:context>
    <inkml:brush xml:id="br0">
      <inkml:brushProperty name="width" value="0.08819" units="cm"/>
      <inkml:brushProperty name="height" value="0.35278" units="cm"/>
      <inkml:brushProperty name="color" value="#FFFF00"/>
      <inkml:brushProperty name="tip" value="rectangle"/>
      <inkml:brushProperty name="rasterOp" value="maskPen"/>
    </inkml:brush>
  </inkml:definitions>
  <inkml:trace contextRef="#ctx0" brushRef="#br0">6526 23986 0,'0'0'0,"-29"-29"16,0 0-16,-87-29 15,29 29 17,-29 0-17,-29 29 1,-58-29-1,-58-29 1,116 0 0,58 29-1,0 29 1,-29 0 0,29 0-1,0 0 1,29 29-1,-87 29 1,58 0 0,-29 0-1,29 29 1,0-29 0,58 0-1,29-29 1,0 29-1,-29 0 1,29 58 0,0-29-1,0 29 1,0-58 0,0 29-1,0 0 1,0-29-1,0 0 17,0 29-17,0-58 1,0 29 0,0-29-1,0 29 1,29 58-1,0 0 1,29-29 0,0 29-1,29-29 1,29 0 0,29-29 15,58 58-16,-58-87 1,-29-29 0,87 0-1,0-58 1,-58 0 0,-29 0-1,-29-29 1,58 0-1,-87 58 1,0-29 0,0-29-1,29 29 1,0-29 15,0 0-15,-58 0-1,29-29 1,0 29 0,-58 0-1,0 29 1,29 0 0,-29-29-1,0 29 1,0 29-1,0-58-15,-29 29 32,0 29-17,-29-29 1,0 29 0,0 0-1,58 0 79,0 0-78,0-29-1,58 0-15,29 29 16</inkml:trace>
</inkml:ink>
</file>

<file path=ppt/ink/ink39.xml><?xml version="1.0" encoding="utf-8"?>
<inkml:ink xmlns:inkml="http://www.w3.org/2003/InkML">
  <inkml:definitions>
    <inkml:context xml:id="ctx0">
      <inkml:inkSource xml:id="inkSrc0">
        <inkml:traceFormat>
          <inkml:channel name="X" type="integer" max="1280" units="cm"/>
          <inkml:channel name="Y" type="integer" max="1024" units="cm"/>
          <inkml:channel name="T" type="integer" max="2.14748E9" units="dev"/>
        </inkml:traceFormat>
        <inkml:channelProperties>
          <inkml:channelProperty channel="X" name="resolution" value="34.04255" units="1/cm"/>
          <inkml:channelProperty channel="Y" name="resolution" value="34.01993" units="1/cm"/>
          <inkml:channelProperty channel="T" name="resolution" value="1" units="1/dev"/>
        </inkml:channelProperties>
      </inkml:inkSource>
      <inkml:timestamp xml:id="ts0" timeString="2019-03-27T14:58:09.188"/>
    </inkml:context>
    <inkml:brush xml:id="br0">
      <inkml:brushProperty name="width" value="0.08819" units="cm"/>
      <inkml:brushProperty name="height" value="0.35278" units="cm"/>
      <inkml:brushProperty name="color" value="#FFFF00"/>
      <inkml:brushProperty name="tip" value="rectangle"/>
      <inkml:brushProperty name="rasterOp" value="maskPen"/>
    </inkml:brush>
  </inkml:definitions>
  <inkml:trace contextRef="#ctx0" brushRef="#br0">6149 12703 0,'29'0'156,"0"0"-141,0 0 1,0 0 0,29 0-1,29 0 1,-29 0-16,29-29 16,29 29 15,-58 0-16,29-29 1,-58 29 156,29 0-172,0 0 16,29 0-1,1 0 1,-59 0 265,0 0-265,145 0-1,0 0 1,-29 0 0,-58 0-1,-58 0 1,116 0 234,-58 29-235,0 0-15,174 58 16,-29 1 0,-116-59-1,-29 0 1,-58-29-16,58 0 109,-58 0-93,29 0-16,58 0 31,29 0-31,-58 0 31,-29 0-15,-29 0-16,0 0 16,-29-29-1,29 29 32,0-29-31,29 29-1,29 0 1,0-29 0,0 29-1,-87-29-15,87 29 16,-29 0 15,0-30-15,29 30-1,29-29 1,0 29 0,0 0-1,-29 0 17,0 0-17,-29 0-15,29 0 16,-58 0-1,29 0 1,-29 0 0,0 0 15,0 0-15,29 0-1,0 0 1,58 0-1,-29 0 1,0 0 0,58 0-1,-58 0 1,29 0 0,-58 0-1,29-29 1,0 0-1,-29-29 1,29 29 0,0 29-1,-29 0 1,0-29-16,0 29 16,-29-29-1,0 29 1,0-29-1,29 29 1,0-29 0,58 29-1,-58 0 17,0-29-17,0 29 1,-29 0-1,0 0 1,0 0 0,0 0-1,0 0 1,58 0 0,0 0-1,0 0 1,29 0 15,-29 29-15,-29 0-1,58-29 1,-29 29 0,0-29-1,59 0 1,28 0-1,-87 0 1,-29 0 0,29 0-1,-58 29 48,0-29-63,0 0 15,58 0 1,-58 0 0,0 0 171,0 0-171,0 0-1,-87 0 204,0 0-203,29 29-16,-58-29 15,-174 0 1,-88 0 0,30 0-1,87 0 1,87 0 15,87-29-31,-58 29 16,-29 0-1,58 29 1,0-29 0,0 0-1,29 0 1,-58 29 0,29-29-1,0 0 1,-29 29-1,29 0 1,-29-29 0,29 58-1,0-58 1,-29 29 0,-58-29-1,87 30 1,0-30 15,-29 0-15,0-30-1,0 1 1,29 29 0,29 0-16,-29 0 15,0 0 1,0 0-1,-29-29 1,29 29 0,-29 0-1,0 0 1,-29 0 0,0-29-1,29 29 1,29 0-1,0-29 1,-29 29 0,29 0-1,0 0 17,29 0-32,0 0 15,0 0 1,-29 0-1,0 0 1,-116-29 0,29 0-1,-87 0 1,-58 0 0,174 0-1,29 29 1,58 0 15,29 0 78,0 0-109,-116 29 16,58 0 0,-29 0-1,29 0 1,-1-29 15,1 29-15,29-29-1,29 29 1,0-29 31,0 0 94,0 29-126,29 0 1,-29 0-1,29 30 1,-29-59-16,29 29 16,-29-29-1,29 29 1,0 0 0,-58 0-1,29-29 1</inkml:trace>
</inkml:ink>
</file>

<file path=ppt/ink/ink4.xml><?xml version="1.0" encoding="utf-8"?>
<inkml:ink xmlns:inkml="http://www.w3.org/2003/InkML">
  <inkml:definitions>
    <inkml:context xml:id="ctx0">
      <inkml:inkSource xml:id="inkSrc0">
        <inkml:traceFormat>
          <inkml:channel name="X" type="integer" max="1280" units="cm"/>
          <inkml:channel name="Y" type="integer" max="1024" units="cm"/>
          <inkml:channel name="T" type="integer" max="2.14748E9" units="dev"/>
        </inkml:traceFormat>
        <inkml:channelProperties>
          <inkml:channelProperty channel="X" name="resolution" value="34.04255" units="1/cm"/>
          <inkml:channelProperty channel="Y" name="resolution" value="34.01993" units="1/cm"/>
          <inkml:channelProperty channel="T" name="resolution" value="1" units="1/dev"/>
        </inkml:channelProperties>
      </inkml:inkSource>
      <inkml:timestamp xml:id="ts0" timeString="2019-03-27T14:39:00.164"/>
    </inkml:context>
    <inkml:brush xml:id="br0">
      <inkml:brushProperty name="width" value="0.08819" units="cm"/>
      <inkml:brushProperty name="height" value="0.35278" units="cm"/>
      <inkml:brushProperty name="color" value="#FFFF00"/>
      <inkml:brushProperty name="tip" value="rectangle"/>
      <inkml:brushProperty name="rasterOp" value="maskPen"/>
    </inkml:brush>
  </inkml:definitions>
  <inkml:trace contextRef="#ctx0" brushRef="#br0">8818 25233 0,'0'0'0,"145"0"0,0 0 16,0 0 0,-29 0 15,-29 0-16,29 0 1,-87 0-16,29-29 16,-29 29-1,29 0 1,29 0 0,0-29-1,29 29 1,-87 0-16,87 0 15,-87 0 1,0 0 0,-58 0 140,87 0-31,-29 0-109,29 0-1,29 29 1,0-29-1,0 0 1,-58 0 0,0 0-1,29 0 1,87-29 0,-58 29-1,0 0 1,0 0-1,-29 0 1,29 0 0,29 0 15,29 0-15,-58 0-1,0 0 1,0 0-1,0-29 1,-29 29 0,29 0-1,29 0 1,-87 0 0,29 0-16,29 0 15,0-29 1,29 29-1,-29 0 1,0-29 15,29 29-15,58 0 0,-58-29-1,0 29 1,29 0-1,-29 0 1,0 0 0,0 0-1,-29 0 1,30 0 0,-30 29-1,29 0 1,-29 0-1,0 0 1,29-29 15,-29 0-15,0 0 0,0 0-1,29 0 1,0 0-1,58 29 1,0-29 0,-58-58-1,-29 29 1,-58 29 0,-87 0 312</inkml:trace>
</inkml:ink>
</file>

<file path=ppt/ink/ink40.xml><?xml version="1.0" encoding="utf-8"?>
<inkml:ink xmlns:inkml="http://www.w3.org/2003/InkML">
  <inkml:definitions>
    <inkml:context xml:id="ctx0">
      <inkml:inkSource xml:id="inkSrc0">
        <inkml:traceFormat>
          <inkml:channel name="X" type="integer" max="1280" units="cm"/>
          <inkml:channel name="Y" type="integer" max="1024" units="cm"/>
          <inkml:channel name="T" type="integer" max="2.14748E9" units="dev"/>
        </inkml:traceFormat>
        <inkml:channelProperties>
          <inkml:channelProperty channel="X" name="resolution" value="34.04255" units="1/cm"/>
          <inkml:channelProperty channel="Y" name="resolution" value="34.01993" units="1/cm"/>
          <inkml:channelProperty channel="T" name="resolution" value="1" units="1/dev"/>
        </inkml:channelProperties>
      </inkml:inkSource>
      <inkml:timestamp xml:id="ts0" timeString="2019-03-27T14:58:20.385"/>
    </inkml:context>
    <inkml:brush xml:id="br0">
      <inkml:brushProperty name="width" value="0.08819" units="cm"/>
      <inkml:brushProperty name="height" value="0.35278" units="cm"/>
      <inkml:brushProperty name="color" value="#FFFF00"/>
      <inkml:brushProperty name="tip" value="rectangle"/>
      <inkml:brushProperty name="rasterOp" value="maskPen"/>
    </inkml:brush>
  </inkml:definitions>
  <inkml:trace contextRef="#ctx0" brushRef="#br0">6033 13487 0,'29'0'94,"-29"29"-63,58-29-31,58 0 16,-87 0-16,116 0 16,-87 29-1,-29 0 1,0-29-1,0 0 48,0 0-47,29 0-1,29 0-15,-29 29 16,174 29-1,-86-29 1,57-29 0,-116 0-16,29 29 15,-29-29 1,29 0 0,-29 0 15,0-29-16,29 29 1,29-29 0,-58 0-1,0 29 1,29-29 0,-29 0-1,0 29 1,0 0-1,-29-29 1,29 0 0,29 29-1,-29-29 1,0 29 0,58 0 15,-58 0-16,29 0 1,-29 0 0,0 0-1,29 0 1,0 0 0,0 0-1,-29 29 1,29 0-1,0 0 1,29-29 0,-29 29-1,58 0 1,-58 0 0,116-29 15,-87 0-16,-58 29 1,0-29 0,29 0-1,-29 0 1,58 0 0,-29 0-1,0 0 1,0 0-1,-29 0 1,0 0 15,29 0-15,-29 0 0,0 0-1,58 0 1,-58 0-1,-58 0 1,29 0 0,0 0 15,0 0-15,29-29-16,0 0 15,0 0 1,29 0 15,58 0-31,29-29 16,-57 29-1,-30 29 1,-29-29 0,29-29-1,-87 58 16,29-29-15,-29 29 0,0 0-1,-29-29 1,29 29 31,0-29-32,116 0 1,-29 0 0,-58 29-1,-29 0-15,29 0 16,-87 0 156,58 0-110,145 0-46,-29 0-16,58 0 16,-29 0-1,-232 0 32,0 0-47,-87-29 16,-29 29-1,58 0 17,29 0-32,0 0 15,0 0 1,0 0-1,-29 29 17,29 0-17,29 0-15,-58 0 16,-87-29 0,58 29-1,29-29 1,28 29-1,1 0 1,0 0 15,-58 29-15,29-29 0,-29 29-1,0 0 1,58-58-1,0 29 1,0-29 0,29 0-1,-29 29 1,29-29 0,-58 0-1,29 0 1,0 0-1,-29 0 1,29 0 0,29-29-16,-29 29 15,-29-29 1,0 0 0,29 0-1,0 29 1,-29-29 15,58 29-15,-58 0-1,29 0 1,-87 0 0,-87 0-1,-145 0 1,-116-116-1,29 58 1,29-29 0,203 87-1,203 0 1,29 0 46,0 0-62,0 0 32,-116 29-17,116-29-15,-87 0 16,29 29 0,0 0-1,-29-29 1,29 29-1,0-29 1,-29 0 0,-29 58-1,58-58 1,-29 29 0,29 0-1,-30-29 1,1 29-1,-29 0 1,87-29 15,29 0-31,-29 0 235,-116 0-220,29 0 1,-145 0 0,174-58-1,145 58 1,0-29-1,29 29 1,145-87 0,0 87-16,203-58 15,1 58 1,-175 0 0,-145 0-1,0 0 1,-58 0-1,0 0 1,0-29 0,29 29 15,29-29-15,-29 0-1,-29 0 1,0 29 46,0 0-46,58-29-16,0 29 16,0-29-1,-29 29-15,-29 0 16,-87 0 31,-87 0-32,-348 29 1,-233 29 0,146-87-1,116-58 1,290 29-1,319 58 110,174 0-125,-29 87 16,610-87 0,-204 0-1,-377 0 1,-232 0 0,-145 0-1,0 0 1,-435 58-1,87-58 1,-1 29 0,233-29-1,203 0 48,29 0-48,59-58-15,86-29 16,174 0 0,0 0-1,-290 87-15,-58 0 16,-29-29 15,-261 29-15,-58-87-16,-349-30 31,59-28-15,232 58-1,348 58 1,87 29 15,203-29-15,145 29-1,59 0 1,-1 58 0,-261 0-16,-58-58 15,-116 0 1,-58 29 15,-87 58-15,29-58-1,-29 29 1,145-58 31,116 29-31,348 0-1,319-29 1,377 146-1,-203-1 1,-667-58-16,-87-87 16,-290 29 15,-87 0-31,-261 0 16,0-29-1,174 0 1,174 0 15,87 0 0,0 0 1,58-29-17,29 29 1,58-29-16,232 0 15,-29-29 1,-319 58 0,-87 0 15,-145 0-15,-58 0-16,-290 0 15,-29 0 1,232 0-1,290 0 1,58 0 15,319 0-15,319 0-16,29 0 16,-87-29-1,-232 0 1,-406 29 31,-116 29-32,-232 87 1,-58-58 0,58 58-1,232-87 1,116-29-16,87 0 31,58 0-15,261-58-1,203-116 1,-29 29 0,-116 29-1,-116 87 1,-261 29 15,-87 0-15,0 0-1,-29 0 1,-29 58 0,-116 0-16,-174 87 15,116-58 1,174-58-1,174-29 17,58 0-17,232-116 1,174 29 0,-28 58-1,-436 29-15,-58 0 16,0 0-16,-58 0 31,-261 116 0,86-87-31,-260 87 0,29-29 32,203 0-17,174-87 1,87 0 15,0 0-15,116 0-1,522-116 1,-115 87 0,-146 0-1,-58-87 1,-261 116-1,-58 0 1,-58 0 0,-87 0-1,-58 0-15,-232 0 16,-204 58 15,-57 0-15,319-58-1,261 0 1,116 0 15,116-58-15,29 29-16,319-116 16,87 87 15,-173 29-31,-30 0 15,-319 29 1,-290 0 15,-58 0-15,-117 0 0,59 0-1,261 0-15,29 0 31,145-58 1,29 29-17,87-59 1,1 59-16,115-29 16,-174 0-1,-116 58 1,0-29 140,58 29-156,0 0 16,58 0-1,-87 0 1,-29 0 78,0 0-79,0 0 1,0 0-16,0 0 16,0 29 109,29 29-110,-29 0-15,0 0 16,0-28-1,-29-1-15,29-29 32,-29-59 61,0 1-77,0 29-16,-29-29 16,29 29-1,-29 29 48,29 29-63,0 0 15,0 0 1,0 0 0,29-29 15,0 0-15,87-29-1,0-29 1,-116 29-1,0 0 1,0-29 0,-58 0-1,-116 0 1,87 58 0,0 58 15,-29 58-31,116-87 31,0 29-15,29-29-1,29-29 1,-29 29-16,116 0 16,116-29-1,-29-87 1,-116 0-1,-116 58 1,0-29 0,-174-116-1,87 116 1,-116-29 0,0 87-1,29 0 1,29 87-1,87 29 1,29-29 0,58 0 15,0-58-31,58 29 16,29-58-1,87-29 1,-58-29-1,-116 29 1,-29 0 0,-116-58-1,-145 58 1,-145 29 0,-145 0-1,173 87 1,291-29 15,87-29 0,29-29-31,-29 29 16,29-29 15,116 0-15,-58 0-1,0-58 1,-87 29 15,-58 0-15,-58-58 0,0 58-16,0 29 15,-232 0 1,0 145-1,261-58 1,58-58 0,29 0-1,87-29 1,29 0 0,203 0-1,-116-58 1,-29 58-16,-58-58 15,-87 0 1,-116-29 0,-116-29-1,-174-29 1,-116 58 0,58 203-1,145 29 1,145-29-1,145-58 1,29-58 0,0 29-1,0 0 17,58-29-17,0 0 1,0-29-1,-87 0 1,0-29 0,0 29-1,-116-29 1,-29 58 0,-145 58-1,-116 58 1,87-58-1,319-29 32,29-29-15,29 29-17,261-29 1,87-58-1,-203 0 1,-261 29 15,-174 29-15,-319 0 0,-58 29-1,145 58 1,348-87-1,116 29 17,29-29-32,0 0 31,0 0-15,116 0-1,0 0 1,-87-29-1,-58 0 1,-87 0 0,-348-116-1,58 87-15,-406-29 16,174 87 0,203 0-1,319 29 1,-145-29 249,-88 0-249,-318-58 0,174 58-1,319 0 1,116 0 0,58 29 109,58 29-125,29-29 15,319 116 1,232 87-1,378-115 1,521-117 0,-812 58-1,-87 29 1,261-58 0,58-29-1,-609-29 1,-319 29-1,-116 29 32,-87 29-47,-87 0 16,-464 116 0,-348-87-1,58-87 1,435-87-1,406 58 1,174 0 15,174 0-31,145 0 16,609 29 0,-319 0-1,-145-29 1,-290 29-1,-203-29 32,-87 0-31,-87 0 0,-87 0-1,174-29 1,116 0 31,29 0-47,29 29 15,145-59 1,-116 1 0,-58 29-1,-29 58 1,0 0 78,29 29-79,-29 29-15,87 58 16,29-28-1</inkml:trace>
</inkml:ink>
</file>

<file path=ppt/ink/ink41.xml><?xml version="1.0" encoding="utf-8"?>
<inkml:ink xmlns:inkml="http://www.w3.org/2003/InkML">
  <inkml:definitions>
    <inkml:context xml:id="ctx0">
      <inkml:inkSource xml:id="inkSrc0">
        <inkml:traceFormat>
          <inkml:channel name="X" type="integer" max="1280" units="cm"/>
          <inkml:channel name="Y" type="integer" max="1024" units="cm"/>
          <inkml:channel name="T" type="integer" max="2.14748E9" units="dev"/>
        </inkml:traceFormat>
        <inkml:channelProperties>
          <inkml:channelProperty channel="X" name="resolution" value="34.04255" units="1/cm"/>
          <inkml:channelProperty channel="Y" name="resolution" value="34.01993" units="1/cm"/>
          <inkml:channelProperty channel="T" name="resolution" value="1" units="1/dev"/>
        </inkml:channelProperties>
      </inkml:inkSource>
      <inkml:timestamp xml:id="ts0" timeString="2019-03-27T14:58:35.619"/>
    </inkml:context>
    <inkml:brush xml:id="br0">
      <inkml:brushProperty name="width" value="0.08819" units="cm"/>
      <inkml:brushProperty name="height" value="0.35278" units="cm"/>
      <inkml:brushProperty name="color" value="#FFFF00"/>
      <inkml:brushProperty name="tip" value="rectangle"/>
      <inkml:brushProperty name="rasterOp" value="maskPen"/>
    </inkml:brush>
  </inkml:definitions>
  <inkml:trace contextRef="#ctx0" brushRef="#br0">4235 15662 0,'29'0'234,"0"0"-234,0 0 0,0 0 16,58 0-1,58 0 1,-58 0 15,0 29-15,29-29 0,-29 0-1,-58 0 63,29 0-62,29 0 0,-29 0-16,0 0 15,29 0 1,-29 0-16,-29 0 31,29 0 203,87 58-234,58-29 16,-87 0-16,174 0 16,-145-29-1,-58 0 1,-29 0 0,-29 0 140,87 29-141,0-29-15,29 29 32,-58-29-17,1 0 1,-1 0 0,-58 0-1,0 0 1,29 0-1,29 0 1,0 0-16,29 29 16,29 0-1,0-29 1,-29 0 0,-29 0 15,29 29-16,-58-29 1,58 0 0,-29 0-1,29 0 1,58 0 0,-29 29-1,-29-29 1,-29 0-1,58 0 1,-87 0 0,0 0-1,0 0 1,29 0 0,0 0-1,58 29 1,-58-29 15,0 0-15,-58 0-1,0 0 32,0 0-31,-29 29-1,29-29-15,0 0 16,0 0 0,0 0 15,0 0-15,0 0-16,0 0 15,58 0 1,58 29 15,-29-29-15,29 29-1,-58 0 1,-58-29 0,0 0 62,0 0-63,0 0-15,0-29 16,29 29 0,0-29-16,58 0 31,-29 0-16,0 0-15,0 29 16,0 0 0,0-29-1,-58 29 1,87-29 0,-58 29-1,29-29 1,29 0-1,-29 29 1,58-29 0,-87 29-1,58 0 17,-58 0-17,29 0 1,-29-29-1,29 29 1,29 0 0,-58 0-1,-29 0 1,0 0 0,29 0-1,0 0 1,29 0-1,29 29 1,-29-29 0,29 29-1,58 0 1,-29 0 0,-116 0-16,88 0 15,-30 0 16,-29-29-15,29 0 0,-58 0 15,0 0-31,58 0 16,87 0-1,0 0 1,0 0-1,-29 0 1,0 0 0,29 29-1,-58-29 17,-29 0-32,29 0 15,-29 0 1,-29 0-1,0 0 1,0 0 0,58-58-1,203-29 1,-58 87 0,-87 0-1,-87 0 1,-29 0-1,0 0 1,-29 0 62,29 0-62,58 0-1,-58 0 1,116 0 0,58 0-1,58-29 1,-174 29-16,58 0 16,-87 0-1,-29 0 1,-29 0 140,58 0-156,0 0 16,116 0-1,0 58 1,0 29 0,29-58-1,-29-29 1,-116 0-1</inkml:trace>
</inkml:ink>
</file>

<file path=ppt/ink/ink42.xml><?xml version="1.0" encoding="utf-8"?>
<inkml:ink xmlns:inkml="http://www.w3.org/2003/InkML">
  <inkml:definitions>
    <inkml:context xml:id="ctx0">
      <inkml:inkSource xml:id="inkSrc0">
        <inkml:traceFormat>
          <inkml:channel name="X" type="integer" max="1280" units="cm"/>
          <inkml:channel name="Y" type="integer" max="1024" units="cm"/>
          <inkml:channel name="T" type="integer" max="2.14748E9" units="dev"/>
        </inkml:traceFormat>
        <inkml:channelProperties>
          <inkml:channelProperty channel="X" name="resolution" value="34.04255" units="1/cm"/>
          <inkml:channelProperty channel="Y" name="resolution" value="34.01993" units="1/cm"/>
          <inkml:channelProperty channel="T" name="resolution" value="1" units="1/dev"/>
        </inkml:channelProperties>
      </inkml:inkSource>
      <inkml:timestamp xml:id="ts0" timeString="2019-03-27T14:58:37.843"/>
    </inkml:context>
    <inkml:brush xml:id="br0">
      <inkml:brushProperty name="width" value="0.08819" units="cm"/>
      <inkml:brushProperty name="height" value="0.35278" units="cm"/>
      <inkml:brushProperty name="color" value="#FFFF00"/>
      <inkml:brushProperty name="tip" value="rectangle"/>
      <inkml:brushProperty name="rasterOp" value="maskPen"/>
    </inkml:brush>
  </inkml:definitions>
  <inkml:trace contextRef="#ctx0" brushRef="#br0">1741 16474 0,'29'0'78,"-29"-29"-62,58 0-1,58 0 1,87 0 0,-116 29-16,87 0 15,-29 0 1,-58 0-1,0-29 1,29 29 0,-29 0-1,0-29 17,29 29-17,58 0-15,-58 0 16,-29 0-1,58 0 1,-29-29 0,58 29-1,0 0 17,0 0-17,-58 58 1,-29-58-1,0 29 1,-29 0 15,0-29-15,0 29 0,29 0-1,29-29 1,29 0-1,-58 29 1,29 29 0,0-58-1,-58 0 1,-29 0 0,0 0-1,0 0 1,0 0-1,116 0 1,-29 0 0,0 29-1,-58-29 1</inkml:trace>
</inkml:ink>
</file>

<file path=ppt/ink/ink43.xml><?xml version="1.0" encoding="utf-8"?>
<inkml:ink xmlns:inkml="http://www.w3.org/2003/InkML">
  <inkml:definitions>
    <inkml:context xml:id="ctx0">
      <inkml:inkSource xml:id="inkSrc0">
        <inkml:traceFormat>
          <inkml:channel name="X" type="integer" max="1280" units="cm"/>
          <inkml:channel name="Y" type="integer" max="1024" units="cm"/>
          <inkml:channel name="T" type="integer" max="2.14748E9" units="dev"/>
        </inkml:traceFormat>
        <inkml:channelProperties>
          <inkml:channelProperty channel="X" name="resolution" value="34.04255" units="1/cm"/>
          <inkml:channelProperty channel="Y" name="resolution" value="34.01993" units="1/cm"/>
          <inkml:channelProperty channel="T" name="resolution" value="1" units="1/dev"/>
        </inkml:channelProperties>
      </inkml:inkSource>
      <inkml:timestamp xml:id="ts0" timeString="2019-03-27T14:58:43.905"/>
    </inkml:context>
    <inkml:brush xml:id="br0">
      <inkml:brushProperty name="width" value="0.08819" units="cm"/>
      <inkml:brushProperty name="height" value="0.35278" units="cm"/>
      <inkml:brushProperty name="color" value="#FFFF00"/>
      <inkml:brushProperty name="tip" value="rectangle"/>
      <inkml:brushProperty name="rasterOp" value="maskPen"/>
    </inkml:brush>
  </inkml:definitions>
  <inkml:trace contextRef="#ctx0" brushRef="#br0">2408 17953 0,'29'0'172,"0"0"-172,0 0 16,58 0-16,0 0 16,29 0 15,-58 29-16,0-29 1,0 0 0,0 0-1,0 0 1,87 0 0,-29 0-1,-29 0 1,-29 0-1,29 0 1,-29 0 0,58 0-1,-58 0 1,29 0 0,29 0-1,-58 0 1,29 0-1,-29 0 1,58 0 0,-29 0-1,0 0 1,-29 0 0,-29 0-1,0 0 1,0 0-1,0 0 1,58 0 0,0-29-1,0 29 1,0 0 0,0 0-1,29 0 1,-58 0-1,0 0 17,0 0-17,0 0 1,0 0 0,0 0-1,29 0 1,-58 0-1,58 0 1,-58 0 0,58 0-1,-58 0 17,29 0-17,29 0 1,-29 0-1,0 0 1,29 0 0,-29 0-1,-29 0 1,58 0 0,-29 0-1,-29 0 1,29 0-1,-29 0 1,29-29 0,0 29-1,0 0 1,0 0 0,29-29-1,-29 29 1,0 0-1,1 0 1,-30 0 0,0 0-1,0 0 17,29 0 30,0-29-46,-29 29-1,0 0 1,-116 0 171,0 29-171</inkml:trace>
</inkml:ink>
</file>

<file path=ppt/ink/ink44.xml><?xml version="1.0" encoding="utf-8"?>
<inkml:ink xmlns:inkml="http://www.w3.org/2003/InkML">
  <inkml:definitions>
    <inkml:context xml:id="ctx0">
      <inkml:inkSource xml:id="inkSrc0">
        <inkml:traceFormat>
          <inkml:channel name="X" type="integer" max="1280" units="cm"/>
          <inkml:channel name="Y" type="integer" max="1024" units="cm"/>
          <inkml:channel name="T" type="integer" max="2.14748E9" units="dev"/>
        </inkml:traceFormat>
        <inkml:channelProperties>
          <inkml:channelProperty channel="X" name="resolution" value="34.04255" units="1/cm"/>
          <inkml:channelProperty channel="Y" name="resolution" value="34.01993" units="1/cm"/>
          <inkml:channelProperty channel="T" name="resolution" value="1" units="1/dev"/>
        </inkml:channelProperties>
      </inkml:inkSource>
      <inkml:timestamp xml:id="ts0" timeString="2019-03-27T14:58:47.189"/>
    </inkml:context>
    <inkml:brush xml:id="br0">
      <inkml:brushProperty name="width" value="0.08819" units="cm"/>
      <inkml:brushProperty name="height" value="0.35278" units="cm"/>
      <inkml:brushProperty name="color" value="#FFFF00"/>
      <inkml:brushProperty name="tip" value="rectangle"/>
      <inkml:brushProperty name="rasterOp" value="maskPen"/>
    </inkml:brush>
  </inkml:definitions>
  <inkml:trace contextRef="#ctx0" brushRef="#br0">2582 18504 0,'58'29'125,"-29"-29"-125,58 0 15,29 0 1,0 0-1,-29 0 1,-58 0 0,0 0 31,0 0-47,58 0 15,29 0 1,-58 0-1,-29 0 1,29 0 0,-29-29-1,29 29 1,0 0 0,29-29-1,29 0 1,29 29-1,-58-29 1,0 29 0,-29 0-1,-29 0 1,0 0 0,58 0-1,29 0 1,-29 0 15,29 0-15,-58 29-1,0-29 1,-29 0 0,0 0-1,29 29 1,29-29-1,-29 29 1,29-29 0,-58 29-1,29-29 1,0 0 0,-29 0-1,58 29 1,-29-29 15,0 0-15,29 0-1,0 0 1,58 0 0,-87 0-1,29 0 16,0 0-15,-58 0 0,0 0 15,29-29-15,58 29-1,-29-29 1,0 29-1,0 0 1,-58 0-16,29 0 16,29 0-1,0 0 17,-58 0-17,87 0 1,-28 0-1,-1 0 1,-29 0 0,0 0-1,-29 0 1,0 0 218,-87 0-109,-29 29-109</inkml:trace>
</inkml:ink>
</file>

<file path=ppt/ink/ink45.xml><?xml version="1.0" encoding="utf-8"?>
<inkml:ink xmlns:inkml="http://www.w3.org/2003/InkML">
  <inkml:definitions>
    <inkml:context xml:id="ctx0">
      <inkml:inkSource xml:id="inkSrc0">
        <inkml:traceFormat>
          <inkml:channel name="X" type="integer" max="1280" units="cm"/>
          <inkml:channel name="Y" type="integer" max="1024" units="cm"/>
          <inkml:channel name="T" type="integer" max="2.14748E9" units="dev"/>
        </inkml:traceFormat>
        <inkml:channelProperties>
          <inkml:channelProperty channel="X" name="resolution" value="34.04255" units="1/cm"/>
          <inkml:channelProperty channel="Y" name="resolution" value="34.01993" units="1/cm"/>
          <inkml:channelProperty channel="T" name="resolution" value="1" units="1/dev"/>
        </inkml:channelProperties>
      </inkml:inkSource>
      <inkml:timestamp xml:id="ts0" timeString="2019-03-27T14:58:49.835"/>
    </inkml:context>
    <inkml:brush xml:id="br0">
      <inkml:brushProperty name="width" value="0.08819" units="cm"/>
      <inkml:brushProperty name="height" value="0.35278" units="cm"/>
      <inkml:brushProperty name="color" value="#FFFF00"/>
      <inkml:brushProperty name="tip" value="rectangle"/>
      <inkml:brushProperty name="rasterOp" value="maskPen"/>
    </inkml:brush>
  </inkml:definitions>
  <inkml:trace contextRef="#ctx0" brushRef="#br0">2495 19200 0,'29'0'157,"58"0"-142,0 0-15,58-29 16,116 29 15,-116 0-15,-29 0-1,-29 0 1,0 0 78,-58 0-94,58 0 15,29 0-15,0 0 16,0 0 0,-29 0-1,-29-29 1,0 29-1,58 0 1,-29 0 0,0 0 15,-29 0-15,29 0-1,-58 0 1,29 0-16,0 0 31,-29 0-31,58 0 16,-29 0-1,29 0 1,0 0 0,0 0-1,0 0 1,-29 0 15,58 0-31,-58 0 0,87 0 16,-58 29 15,29 0-15,-58-29-1,0 0 1,0 0-1,0 29-15,29-29 16,58 0 0,-29 0-1,0 0 1,0 0 0,-29 0-1,-29 0 1,29 29-1,-29-29 1,88 0 15,-59 0-15,29 0 0,-29 0-1,0 0 1,0-29-1,-29 29-15,29 0 16,29 0 0,-58 0-1,-29 0 1,58-29 0,-29 29-1,0-29 1,58 29 15,-29 0-15,-29 0-16,0 0 15,29 0 1,-29 0 0,-58-29-1,58 29 1,-29 0-1,29-29 1</inkml:trace>
</inkml:ink>
</file>

<file path=ppt/ink/ink46.xml><?xml version="1.0" encoding="utf-8"?>
<inkml:ink xmlns:inkml="http://www.w3.org/2003/InkML">
  <inkml:definitions>
    <inkml:context xml:id="ctx0">
      <inkml:inkSource xml:id="inkSrc0">
        <inkml:traceFormat>
          <inkml:channel name="X" type="integer" max="1280" units="cm"/>
          <inkml:channel name="Y" type="integer" max="1024" units="cm"/>
          <inkml:channel name="T" type="integer" max="2.14748E9" units="dev"/>
        </inkml:traceFormat>
        <inkml:channelProperties>
          <inkml:channelProperty channel="X" name="resolution" value="34.04255" units="1/cm"/>
          <inkml:channelProperty channel="Y" name="resolution" value="34.01993" units="1/cm"/>
          <inkml:channelProperty channel="T" name="resolution" value="1" units="1/dev"/>
        </inkml:channelProperties>
      </inkml:inkSource>
      <inkml:timestamp xml:id="ts0" timeString="2019-03-27T14:58:53.994"/>
    </inkml:context>
    <inkml:brush xml:id="br0">
      <inkml:brushProperty name="width" value="0.08819" units="cm"/>
      <inkml:brushProperty name="height" value="0.35278" units="cm"/>
      <inkml:brushProperty name="color" value="#FFFF00"/>
      <inkml:brushProperty name="tip" value="rectangle"/>
      <inkml:brushProperty name="rasterOp" value="maskPen"/>
    </inkml:brush>
  </inkml:definitions>
  <inkml:trace contextRef="#ctx0" brushRef="#br0">2495 20998 0,'29'0'125,"0"0"-110,29 0 16,0 0-15,58-29-16,29 0 16,0 0 15,-58 29-15,-58 0-1,0 0 63,29 0-78,-29 0 16,116 0 0,-87 0-1,29 0 1,-58 29-1,0-29 1,0 0 15,87 0-15,-29 29 0,0-29-1,29 29 1,-29 0-1,29-29 1,0 29 0,-58-29-16,29 29 15,0 0 1,29 0 0,-29-29-1,0 29 1,29-29-1,29 0 1,-58 0 0,0 0 15,58 0-31,-29 0 16,0 0-1,29 0 16,-58 0-15,0 0 0,58 0-1,0 0 1,-58 0 0,0 0-1,29 0 1,-58 0 15,58 0-15,-87-29-1,87 29-15,-29-29 16,1 29 0,57 0-1,-58 0 1,29 0-1,0 29 17,87 29-17,-87-29 1,0 0 0,-29 0-1,58 0 1,-29-29-1,87 0 1,-58 0 0,0 0-1,-29 0 1,29 0 0,-29 0-1,-29 0 1,29 0-1,-29 0 1,58 0 15,-58 0-15,29 0 0,-58 0-1,-29 0 1,58-29-1,-87 0 220</inkml:trace>
</inkml:ink>
</file>

<file path=ppt/ink/ink47.xml><?xml version="1.0" encoding="utf-8"?>
<inkml:ink xmlns:inkml="http://www.w3.org/2003/InkML">
  <inkml:definitions>
    <inkml:context xml:id="ctx0">
      <inkml:inkSource xml:id="inkSrc0">
        <inkml:traceFormat>
          <inkml:channel name="X" type="integer" max="1280" units="cm"/>
          <inkml:channel name="Y" type="integer" max="1024" units="cm"/>
          <inkml:channel name="T" type="integer" max="2.14748E9" units="dev"/>
        </inkml:traceFormat>
        <inkml:channelProperties>
          <inkml:channelProperty channel="X" name="resolution" value="34.04255" units="1/cm"/>
          <inkml:channelProperty channel="Y" name="resolution" value="34.01993" units="1/cm"/>
          <inkml:channelProperty channel="T" name="resolution" value="1" units="1/dev"/>
        </inkml:channelProperties>
      </inkml:inkSource>
      <inkml:timestamp xml:id="ts0" timeString="2019-03-27T14:59:00.862"/>
    </inkml:context>
    <inkml:brush xml:id="br0">
      <inkml:brushProperty name="width" value="0.08819" units="cm"/>
      <inkml:brushProperty name="height" value="0.35278" units="cm"/>
      <inkml:brushProperty name="color" value="#FFFF00"/>
      <inkml:brushProperty name="tip" value="rectangle"/>
      <inkml:brushProperty name="rasterOp" value="maskPen"/>
    </inkml:brush>
  </inkml:definitions>
  <inkml:trace contextRef="#ctx0" brushRef="#br0">7629 22507 0,'29'0'16,"0"29"-1,0-29 1,29 0 0,87 58-1,-58-29 1,58 0-1,29 0 1,-87-29 0,29 29-1,-87-29 1,29 0 0,0 0-1,29 29 1,0 0-1,87 29 1,29-29 0,-116-29-1,-29 0 17,58 0-17,-87 0 1,116 0-1,-87-29 1,29 29 0,-29-29-1,29 0 1,0 29 0,29-29-1,-29 29 1,0-58 15,0 29-15,-29 29-1,29-29 1,-29 0 0,29 0-1,-29 0 1,29 29-1,0-29 1,-29 29-16,29 0 16,0 0-1,0 0 1,-58 0 0,29 0-1,29 0 16,0 0-15,0 0 0,87 0-1,-29 29 1,29-29 0,-58 0-1,-29 0-15,0 0 16,-29 0-1,58 0 1,-29 0 0,0 0-1,29 0 17,-29 0-17,29 29 1,-29-29-1,0 0 1,29 0 0,-58 29-1,0 0 1,58-29 0,0 29-1,-29-29 1,1 29-1,-1-29 17,0 0-17,0 29 1,58-29 0,-58 0-1,58 0 1,-58 0-1,0-29 1,87 29 0,-29-58-1,-29 29 1,-29 29 0,58-29-1,0 0 1,-58 29 15,0-29-15,29 29-1,-29 0 1,-29 0 0,58 0-1,-58 0 1,0 0-1,29 0 1,0 0 0,29 0-1,-29 0 17,-29 0-17,87 0 1,0-58-1,-29 0 1,0 0 0,29 0-1,-29 0 1,87 0 0,-58 58-1,-29-29-15,116 0 16,29 0-1,-87 29 1,-87 0 0,-29 0-1,0 0 17,-29 0 14,0 0-30,0 0 0</inkml:trace>
</inkml:ink>
</file>

<file path=ppt/ink/ink48.xml><?xml version="1.0" encoding="utf-8"?>
<inkml:ink xmlns:inkml="http://www.w3.org/2003/InkML">
  <inkml:definitions>
    <inkml:context xml:id="ctx0">
      <inkml:inkSource xml:id="inkSrc0">
        <inkml:traceFormat>
          <inkml:channel name="X" type="integer" max="1280" units="cm"/>
          <inkml:channel name="Y" type="integer" max="1024" units="cm"/>
          <inkml:channel name="T" type="integer" max="2.14748E9" units="dev"/>
        </inkml:traceFormat>
        <inkml:channelProperties>
          <inkml:channelProperty channel="X" name="resolution" value="34.04255" units="1/cm"/>
          <inkml:channelProperty channel="Y" name="resolution" value="34.01993" units="1/cm"/>
          <inkml:channelProperty channel="T" name="resolution" value="1" units="1/dev"/>
        </inkml:channelProperties>
      </inkml:inkSource>
      <inkml:timestamp xml:id="ts0" timeString="2019-03-27T14:59:22.418"/>
    </inkml:context>
    <inkml:brush xml:id="br0">
      <inkml:brushProperty name="width" value="0.08819" units="cm"/>
      <inkml:brushProperty name="height" value="0.35278" units="cm"/>
      <inkml:brushProperty name="color" value="#FFFF00"/>
      <inkml:brushProperty name="tip" value="rectangle"/>
      <inkml:brushProperty name="rasterOp" value="maskPen"/>
    </inkml:brush>
  </inkml:definitions>
  <inkml:trace contextRef="#ctx0" brushRef="#br0">13429 18881 0,'29'0'250,"0"0"-250,0 0 16,0 29-1,0-29 1,0 0 31,0 0-31,0 0-16,0 0 31,58 0-16,-29 0-15,30 0 16,-1 0 0,-58 0-1,0 0 63,29 0-78,116 0 16,-87 0 0,0 0-1,-58 0 110,58 0-109,-58 0-16,87-29 16,58 29-1,0 0 1,0 0-1,-87 0 1,0 0 0,-29 0 124,58 0-124,174 0 0,-58 0-1,-29 0 1,-116 0-1,-29 0 1,-29 0 0,58 0-1,0 0 1,29 0 0,29 0 15,-116 0-16,0-29 126,29 29-141,-29 0 16,145-29-1,0 29 1,-116 0 0,0 0-1,-29-29 48,0 29-63,29 0 31,0 0-31,-29 0 16,29 0-16,29 0 15,58-29 1,-116 29-1,0 0 1,0 0 78,58 0-63,29 0-31,-87 0 16,29 0-1,0 0-15,29 0 16,-29 0 0,29 0-1,-29 0 1,-29 0-1,29 0 95,29 0-95,-58 0 1,145 29 0,-116-29-1,-29 0-15</inkml:trace>
</inkml:ink>
</file>

<file path=ppt/ink/ink49.xml><?xml version="1.0" encoding="utf-8"?>
<inkml:ink xmlns:inkml="http://www.w3.org/2003/InkML">
  <inkml:definitions>
    <inkml:context xml:id="ctx0">
      <inkml:inkSource xml:id="inkSrc0">
        <inkml:traceFormat>
          <inkml:channel name="X" type="integer" max="1280" units="cm"/>
          <inkml:channel name="Y" type="integer" max="1024" units="cm"/>
          <inkml:channel name="T" type="integer" max="2.14748E9" units="dev"/>
        </inkml:traceFormat>
        <inkml:channelProperties>
          <inkml:channelProperty channel="X" name="resolution" value="34.04255" units="1/cm"/>
          <inkml:channelProperty channel="Y" name="resolution" value="34.01993" units="1/cm"/>
          <inkml:channelProperty channel="T" name="resolution" value="1" units="1/dev"/>
        </inkml:channelProperties>
      </inkml:inkSource>
      <inkml:timestamp xml:id="ts0" timeString="2019-03-27T14:59:24.956"/>
    </inkml:context>
    <inkml:brush xml:id="br0">
      <inkml:brushProperty name="width" value="0.08819" units="cm"/>
      <inkml:brushProperty name="height" value="0.35278" units="cm"/>
      <inkml:brushProperty name="color" value="#FFFF00"/>
      <inkml:brushProperty name="tip" value="rectangle"/>
      <inkml:brushProperty name="rasterOp" value="maskPen"/>
    </inkml:brush>
  </inkml:definitions>
  <inkml:trace contextRef="#ctx0" brushRef="#br0">11892 13081 0,'29'29'109,"0"29"-93,0 29 0,0-29-1,-29 29 1,29-29-1,-29 0 1,29 58 0,-29-58-1,0 0 1,29 29 0,0 0-1,29 0 1,0 87-1,-58-116 1,29 29 0,0 0-1,-29-29 1,29 29 15,0 29-15,-29-29-1,0 0 1,0-58 0,0 58-1,0-29 17,0-29-17,29-58 157,-29 0-156,0 0-1,0 0-15,0-58 16,-29-29 0</inkml:trace>
</inkml:ink>
</file>

<file path=ppt/ink/ink5.xml><?xml version="1.0" encoding="utf-8"?>
<inkml:ink xmlns:inkml="http://www.w3.org/2003/InkML">
  <inkml:definitions>
    <inkml:context xml:id="ctx0">
      <inkml:inkSource xml:id="inkSrc0">
        <inkml:traceFormat>
          <inkml:channel name="X" type="integer" max="1280" units="cm"/>
          <inkml:channel name="Y" type="integer" max="1024" units="cm"/>
          <inkml:channel name="T" type="integer" max="2.14748E9" units="dev"/>
        </inkml:traceFormat>
        <inkml:channelProperties>
          <inkml:channelProperty channel="X" name="resolution" value="34.04255" units="1/cm"/>
          <inkml:channelProperty channel="Y" name="resolution" value="34.01993" units="1/cm"/>
          <inkml:channelProperty channel="T" name="resolution" value="1" units="1/dev"/>
        </inkml:channelProperties>
      </inkml:inkSource>
      <inkml:timestamp xml:id="ts0" timeString="2019-03-27T14:39:36.515"/>
    </inkml:context>
    <inkml:brush xml:id="br0">
      <inkml:brushProperty name="width" value="0.08819" units="cm"/>
      <inkml:brushProperty name="height" value="0.35278" units="cm"/>
      <inkml:brushProperty name="color" value="#FFFF00"/>
      <inkml:brushProperty name="tip" value="rectangle"/>
      <inkml:brushProperty name="rasterOp" value="maskPen"/>
    </inkml:brush>
  </inkml:definitions>
  <inkml:trace contextRef="#ctx0" brushRef="#br0">11109 11282 0,'0'29'219,"29"0"-141,0-29-47,0 0-31,29 0 16,0 29-16,87 29 31,-116-58-15,29 29-16,29 0 16,-58-29 15,29 0 16,-58 29-32,87-29-15,0 29 16,0-29 0,0 29-1,-29-29 1,0 0-1,-29 0 1,29 0 0,58 0 15,-58 0-15,0 0-1,-29 0 1,0 0-1,0-29 1,29 29 0,-29 0-1,-29-29-15,29 29 16,0-29 15,29 0 0,-29 29-15,0 0 0,0 0-1,0-29-15,0 29 16,0 0 0,29-29 93,0 29-109,-29 0 16,29 0-1,29-29 1,-29 29-16,0 0 15,-29 0 1,0 0 0,29 0-1,-29 0 1,0 0 0,58-29-1,0 29 1,0-29-1,1 29 1,-30 0 0,0-29-1,-29 29 1,0 0 140,0 0-140,58-29-1,0 29 1,-29 0 0,-29 0-1,29 0 126,-29 0-141,29 0 16,0 0-16,29-29 15,0 29 1,-58 0-1,29 0 32,0-29-31,-29 29 0,87 0-1,-87 0-15,0 0 16,0-29-16,0 29 31,0 0 110,29 0-141,58 0 15,-29 0 17,-29 29-17,29 0-15,-29-29 31,-29 0-15,0 0 0,0 0 15,0 0 0,29 0-31,-29 29 16,87-29-1,-87 29-15,116-29 16,-58 29 0,0-29-1,-58 0 32,29 0-31,29 0-1,29 0 1,-29 0 0,0 0-1,29 0 1,-87 0-16,0 29 16,0-29-1,0 0 1,58 0-1,29 29 17,-29 0-17,0-29 1,-29 0 0,-29 0-16,0 0 15,29 29 1,58-29-1,-29 29 1,0-29 0,29 29-1,-87-29-15,87 0 16,-58 29 0,-29-29-1,0 0 1,29 0-1,29 0 1,-58 0 0,87-29-1,-87 29 1,29 0 0,29 0-1,-58-29 16,58 29-15,0-29 0,29 29-1,-29-29 1,29 29 0,-29-29-1,-58 0 1,29 0 31,-29 0-32,0 29 1,0 0 0,-58 0 343,0 0-328,-29 0-31,29 29 16,-58 0-16</inkml:trace>
</inkml:ink>
</file>

<file path=ppt/ink/ink50.xml><?xml version="1.0" encoding="utf-8"?>
<inkml:ink xmlns:inkml="http://www.w3.org/2003/InkML">
  <inkml:definitions>
    <inkml:context xml:id="ctx0">
      <inkml:inkSource xml:id="inkSrc0">
        <inkml:traceFormat>
          <inkml:channel name="X" type="integer" max="1280" units="cm"/>
          <inkml:channel name="Y" type="integer" max="1024" units="cm"/>
          <inkml:channel name="T" type="integer" max="2.14748E9" units="dev"/>
        </inkml:traceFormat>
        <inkml:channelProperties>
          <inkml:channelProperty channel="X" name="resolution" value="34.04255" units="1/cm"/>
          <inkml:channelProperty channel="Y" name="resolution" value="34.01993" units="1/cm"/>
          <inkml:channelProperty channel="T" name="resolution" value="1" units="1/dev"/>
        </inkml:channelProperties>
      </inkml:inkSource>
      <inkml:timestamp xml:id="ts0" timeString="2019-03-27T14:59:27.163"/>
    </inkml:context>
    <inkml:brush xml:id="br0">
      <inkml:brushProperty name="width" value="0.08819" units="cm"/>
      <inkml:brushProperty name="height" value="0.35278" units="cm"/>
      <inkml:brushProperty name="color" value="#FFFF00"/>
      <inkml:brushProperty name="tip" value="rectangle"/>
      <inkml:brushProperty name="rasterOp" value="maskPen"/>
    </inkml:brush>
  </inkml:definitions>
  <inkml:trace contextRef="#ctx0" brushRef="#br0">11631 13226 0,'29'58'140,"0"-58"-140,0 87 16,0-29 0,0-29-1,-29 0 1,0 0 15,0 0-15,0 0-1,0 0 1,0 0 0,29 58-1,-29 0 1,29-58-1,0 29 1,-29 29 0,0-29-1,29-29 1,0 29 0,0-29-1,-29 0 32,0 0-16,58 29-15,-29 0 0,-29 0-1,29-29 1,0 29 15,-29-29-15,0 29-1,0-29 1,29 0 0,-29 0-1,0 0 1,29 29-1,-29 0 1,0-29 0,29-29 15,-29 29 16,0 0-47,29-29 328,0 0-266,0 0-46</inkml:trace>
</inkml:ink>
</file>

<file path=ppt/ink/ink51.xml><?xml version="1.0" encoding="utf-8"?>
<inkml:ink xmlns:inkml="http://www.w3.org/2003/InkML">
  <inkml:definitions>
    <inkml:context xml:id="ctx0">
      <inkml:inkSource xml:id="inkSrc0">
        <inkml:traceFormat>
          <inkml:channel name="X" type="integer" max="1280" units="cm"/>
          <inkml:channel name="Y" type="integer" max="1024" units="cm"/>
          <inkml:channel name="T" type="integer" max="2.14748E9" units="dev"/>
        </inkml:traceFormat>
        <inkml:channelProperties>
          <inkml:channelProperty channel="X" name="resolution" value="34.04255" units="1/cm"/>
          <inkml:channelProperty channel="Y" name="resolution" value="34.01993" units="1/cm"/>
          <inkml:channelProperty channel="T" name="resolution" value="1" units="1/dev"/>
        </inkml:channelProperties>
      </inkml:inkSource>
      <inkml:timestamp xml:id="ts0" timeString="2019-03-27T14:59:32.130"/>
    </inkml:context>
    <inkml:brush xml:id="br0">
      <inkml:brushProperty name="width" value="0.08819" units="cm"/>
      <inkml:brushProperty name="height" value="0.35278" units="cm"/>
      <inkml:brushProperty name="color" value="#FFFF00"/>
      <inkml:brushProperty name="tip" value="rectangle"/>
      <inkml:brushProperty name="rasterOp" value="maskPen"/>
    </inkml:brush>
  </inkml:definitions>
  <inkml:trace contextRef="#ctx0" brushRef="#br0">17838 13429 0,'0'0'0,"29"0"125,0 0-125,0 0 62,0 0-62,0 0 78,0 0-46,0 0-1,0 0 31,0 0-62,145 0 16,232 29 0,-58-29-1,-203 0 1,-58 0 0,-58 0 62,0 0 31,0 0-93,0 0 31,0 0-16,0 0-16,0 0 17,-87 0 171</inkml:trace>
</inkml:ink>
</file>

<file path=ppt/ink/ink52.xml><?xml version="1.0" encoding="utf-8"?>
<inkml:ink xmlns:inkml="http://www.w3.org/2003/InkML">
  <inkml:definitions>
    <inkml:context xml:id="ctx0">
      <inkml:inkSource xml:id="inkSrc0">
        <inkml:traceFormat>
          <inkml:channel name="X" type="integer" max="1280" units="cm"/>
          <inkml:channel name="Y" type="integer" max="1024" units="cm"/>
          <inkml:channel name="T" type="integer" max="2.14748E9" units="dev"/>
        </inkml:traceFormat>
        <inkml:channelProperties>
          <inkml:channelProperty channel="X" name="resolution" value="34.04255" units="1/cm"/>
          <inkml:channelProperty channel="Y" name="resolution" value="34.01993" units="1/cm"/>
          <inkml:channelProperty channel="T" name="resolution" value="1" units="1/dev"/>
        </inkml:channelProperties>
      </inkml:inkSource>
      <inkml:timestamp xml:id="ts0" timeString="2019-03-27T14:59:34.798"/>
    </inkml:context>
    <inkml:brush xml:id="br0">
      <inkml:brushProperty name="width" value="0.08819" units="cm"/>
      <inkml:brushProperty name="height" value="0.35278" units="cm"/>
      <inkml:brushProperty name="color" value="#FFFF00"/>
      <inkml:brushProperty name="tip" value="rectangle"/>
      <inkml:brushProperty name="rasterOp" value="maskPen"/>
    </inkml:brush>
  </inkml:definitions>
  <inkml:trace contextRef="#ctx0" brushRef="#br0">12385 13864 0,'29'0'78,"0"0"-62,0 0 15,0 0-15,0 0-1,0 0 1,0 0-1,58 0 1,145 0 0,-87 0-16,-29 0 15,-58 0-15,87 0 16,-58 0 0,-58 0-1,0 0 48,0 0-48,0 0 1,0 0 0,87 0-1,30 0 1,28-29-1,-87 29 1,29 0 0,-29 0-1,29-29 1,-87 29 0,29 0-1,29 0 1,0 0-1,29 0 1,29 0 0,-58 0-1,-29 0 1,29 0 15,29 0-15,-58 0-1,29 0 1,0 0 0,0 0-1,-29 0 1,-29 0 0,29 0 15,-29 0-31,58 0 15,0 0 1,-29 0 0,0 0-1,-29 0 1,0 0 218,29 0-202,-29 0-17,58 0 1,-29 0-1,0-29 1,0 29 0,0 0-16,-29 0 15,0 0 1</inkml:trace>
</inkml:ink>
</file>

<file path=ppt/ink/ink53.xml><?xml version="1.0" encoding="utf-8"?>
<inkml:ink xmlns:inkml="http://www.w3.org/2003/InkML">
  <inkml:definitions>
    <inkml:context xml:id="ctx0">
      <inkml:inkSource xml:id="inkSrc0">
        <inkml:traceFormat>
          <inkml:channel name="X" type="integer" max="1280" units="cm"/>
          <inkml:channel name="Y" type="integer" max="1024" units="cm"/>
          <inkml:channel name="T" type="integer" max="2.14748E9" units="dev"/>
        </inkml:traceFormat>
        <inkml:channelProperties>
          <inkml:channelProperty channel="X" name="resolution" value="34.04255" units="1/cm"/>
          <inkml:channelProperty channel="Y" name="resolution" value="34.01993" units="1/cm"/>
          <inkml:channelProperty channel="T" name="resolution" value="1" units="1/dev"/>
        </inkml:channelProperties>
      </inkml:inkSource>
      <inkml:timestamp xml:id="ts0" timeString="2019-03-27T14:59:39.945"/>
    </inkml:context>
    <inkml:brush xml:id="br0">
      <inkml:brushProperty name="width" value="0.08819" units="cm"/>
      <inkml:brushProperty name="height" value="0.35278" units="cm"/>
      <inkml:brushProperty name="color" value="#FFFF00"/>
      <inkml:brushProperty name="tip" value="rectangle"/>
      <inkml:brushProperty name="rasterOp" value="maskPen"/>
    </inkml:brush>
  </inkml:definitions>
  <inkml:trace contextRef="#ctx0" brushRef="#br0">13081 8353 0,'29'0'110,"0"0"-110,0 0 15,174 0 1,58 0 0,-145 0-16,175 0 15,-59 0 1,-87 0 0,-116 0-1,-29 29 126,29-29-110,0 0-31,29 0 16,-29 0-16,0 0 15,0 0 63,0 0-62,0 0 0,29 0-1,-29 0-15,0 0 32</inkml:trace>
</inkml:ink>
</file>

<file path=ppt/ink/ink54.xml><?xml version="1.0" encoding="utf-8"?>
<inkml:ink xmlns:inkml="http://www.w3.org/2003/InkML">
  <inkml:definitions>
    <inkml:context xml:id="ctx0">
      <inkml:inkSource xml:id="inkSrc0">
        <inkml:traceFormat>
          <inkml:channel name="X" type="integer" max="1280" units="cm"/>
          <inkml:channel name="Y" type="integer" max="1024" units="cm"/>
          <inkml:channel name="T" type="integer" max="2.14748E9" units="dev"/>
        </inkml:traceFormat>
        <inkml:channelProperties>
          <inkml:channelProperty channel="X" name="resolution" value="34.04255" units="1/cm"/>
          <inkml:channelProperty channel="Y" name="resolution" value="34.01993" units="1/cm"/>
          <inkml:channelProperty channel="T" name="resolution" value="1" units="1/dev"/>
        </inkml:channelProperties>
      </inkml:inkSource>
      <inkml:timestamp xml:id="ts0" timeString="2019-03-27T14:59:45.655"/>
    </inkml:context>
    <inkml:brush xml:id="br0">
      <inkml:brushProperty name="width" value="0.08819" units="cm"/>
      <inkml:brushProperty name="height" value="0.35278" units="cm"/>
      <inkml:brushProperty name="color" value="#FFFF00"/>
      <inkml:brushProperty name="tip" value="rectangle"/>
      <inkml:brushProperty name="rasterOp" value="maskPen"/>
    </inkml:brush>
  </inkml:definitions>
  <inkml:trace contextRef="#ctx0" brushRef="#br0">7977 20360 0,'29'0'125,"0"0"-94,87 0-15,-87 0-1,116 0 1,-58 0-1,0 0-15,0 0 16,-29-29 0,0 29 15,0 0-15,29-29-1,29 0 1,-29 29-1,0-29 1,-29 29-16,58-29 31,-29 29-31,0-58 16,29 0 0,-58 29-1,29 0 1,-29 0-1,-29 29-15,0 0 94,29 0-78,0 0-1,0 0 1,-232 0 109</inkml:trace>
</inkml:ink>
</file>

<file path=ppt/ink/ink55.xml><?xml version="1.0" encoding="utf-8"?>
<inkml:ink xmlns:inkml="http://www.w3.org/2003/InkML">
  <inkml:definitions>
    <inkml:context xml:id="ctx0">
      <inkml:inkSource xml:id="inkSrc0">
        <inkml:traceFormat>
          <inkml:channel name="X" type="integer" max="1280" units="cm"/>
          <inkml:channel name="Y" type="integer" max="1024" units="cm"/>
          <inkml:channel name="T" type="integer" max="2.14748E9" units="dev"/>
        </inkml:traceFormat>
        <inkml:channelProperties>
          <inkml:channelProperty channel="X" name="resolution" value="34.04255" units="1/cm"/>
          <inkml:channelProperty channel="Y" name="resolution" value="34.01993" units="1/cm"/>
          <inkml:channelProperty channel="T" name="resolution" value="1" units="1/dev"/>
        </inkml:channelProperties>
      </inkml:inkSource>
      <inkml:timestamp xml:id="ts0" timeString="2019-03-27T14:59:47.434"/>
    </inkml:context>
    <inkml:brush xml:id="br0">
      <inkml:brushProperty name="width" value="0.08819" units="cm"/>
      <inkml:brushProperty name="height" value="0.35278" units="cm"/>
      <inkml:brushProperty name="color" value="#FFFF00"/>
      <inkml:brushProperty name="tip" value="rectangle"/>
      <inkml:brushProperty name="rasterOp" value="maskPen"/>
    </inkml:brush>
  </inkml:definitions>
  <inkml:trace contextRef="#ctx0" brushRef="#br0">2901 20882 0,'29'0'31,"58"-29"-15,116 0-1,0 29 1,-29 0-1,-116 0-15,29 0 16,29 0 0,-58 0-1,0 0 17,58 29-17,0-29 1,0 0-1,29 0 1,-87 0-16,58 0 16,-29 0-1,-58 0 1,0 0 0,0 0-1,58 0 1,58-29-1,29 0 1,29-29 0,0 29-1,-29 29 1,-87 0 0,29 0-1,29 0 16,-58 0-15,29 0 0,0 0-1,-29 0 1,0 0 0,-29 0-16,29 0 15,-29 0 1,-29 0-1</inkml:trace>
</inkml:ink>
</file>

<file path=ppt/ink/ink56.xml><?xml version="1.0" encoding="utf-8"?>
<inkml:ink xmlns:inkml="http://www.w3.org/2003/InkML">
  <inkml:definitions>
    <inkml:context xml:id="ctx0">
      <inkml:inkSource xml:id="inkSrc0">
        <inkml:traceFormat>
          <inkml:channel name="X" type="integer" max="1280" units="cm"/>
          <inkml:channel name="Y" type="integer" max="1024" units="cm"/>
          <inkml:channel name="T" type="integer" max="2.14748E9" units="dev"/>
        </inkml:traceFormat>
        <inkml:channelProperties>
          <inkml:channelProperty channel="X" name="resolution" value="34.04255" units="1/cm"/>
          <inkml:channelProperty channel="Y" name="resolution" value="34.01993" units="1/cm"/>
          <inkml:channelProperty channel="T" name="resolution" value="1" units="1/dev"/>
        </inkml:channelProperties>
      </inkml:inkSource>
      <inkml:timestamp xml:id="ts0" timeString="2019-03-27T15:00:02.788"/>
    </inkml:context>
    <inkml:brush xml:id="br0">
      <inkml:brushProperty name="width" value="0.08819" units="cm"/>
      <inkml:brushProperty name="height" value="0.35278" units="cm"/>
      <inkml:brushProperty name="color" value="#FFFF00"/>
      <inkml:brushProperty name="tip" value="rectangle"/>
      <inkml:brushProperty name="rasterOp" value="maskPen"/>
    </inkml:brush>
  </inkml:definitions>
  <inkml:trace contextRef="#ctx0" brushRef="#br0">9891 12790 0,'29'30'204,"29"-1"-204,58-29 15,29 29 1,58 58 15,-145-87-15,-29 0 46,0 0-46,0 0-1,58 0-15,-58 0 16,87 0 0,-58 0-1,0 0 1,-29 0 62,0 0-62,87 0-1,-29-29 17,29 0-17,-87 29 1,29 0 93,0 0-109,29 0 16,0 0-16,87-29 31,-58 29-15,-87 0-1,0 0 220,58 0-235,58 0 15,232 0 1,-58 0 0,-174 0-1,-58 0 1,29 0-1,-87 0 1,0 0 0,58 0-1,0 0 1,29 0 15,-29 0-31,0 0 31,-29 0-15,30 0 0,-1 0-1,-29 0 1,29 0 0,-29 0-16,87 0 15,-29 0 1,87 0-1,-29 0 1,0 0 0,-87 0-1,29 0 1,-29-29 15,0 29-15,0 0-1,29 0 1,0-29 0,0 29-1,0 0 1,0 0 0,-87 0-16,87 0 15,-29 0 1,0 0-1,29 0 1,-29 0 0,0 0-1,-29 0-15,58 29 16,58-29 0,-29 58-1,0-58 1,-58 0 15,29 29-15,0 0-1,-29 0 1,58 0 0,-87-29-16,87 0 15,-29 0 1,0-29-1,0 29 1,-29 0 0,29 0-1,-29 0 1,-58 0 78,58 0-94,-58 0 15,29-29 1,29 29 0,58-58-1,29 29 1,-29 0-1,-58 29-15,-29-29 16,0 29 0,-58-30-1,-29 30 142,0 0-142,0 0 1,0 0-1,-58 30 1,29 28 0</inkml:trace>
</inkml:ink>
</file>

<file path=ppt/ink/ink57.xml><?xml version="1.0" encoding="utf-8"?>
<inkml:ink xmlns:inkml="http://www.w3.org/2003/InkML">
  <inkml:definitions>
    <inkml:context xml:id="ctx0">
      <inkml:inkSource xml:id="inkSrc0">
        <inkml:traceFormat>
          <inkml:channel name="X" type="integer" max="1280" units="cm"/>
          <inkml:channel name="Y" type="integer" max="1024" units="cm"/>
          <inkml:channel name="T" type="integer" max="2.14748E9" units="dev"/>
        </inkml:traceFormat>
        <inkml:channelProperties>
          <inkml:channelProperty channel="X" name="resolution" value="34.04255" units="1/cm"/>
          <inkml:channelProperty channel="Y" name="resolution" value="34.01993" units="1/cm"/>
          <inkml:channelProperty channel="T" name="resolution" value="1" units="1/dev"/>
        </inkml:channelProperties>
      </inkml:inkSource>
      <inkml:timestamp xml:id="ts0" timeString="2019-03-27T15:00:07.404"/>
    </inkml:context>
    <inkml:brush xml:id="br0">
      <inkml:brushProperty name="width" value="0.08819" units="cm"/>
      <inkml:brushProperty name="height" value="0.35278" units="cm"/>
      <inkml:brushProperty name="color" value="#FFFF00"/>
      <inkml:brushProperty name="tip" value="rectangle"/>
      <inkml:brushProperty name="rasterOp" value="maskPen"/>
    </inkml:brush>
  </inkml:definitions>
  <inkml:trace contextRef="#ctx0" brushRef="#br0">1480 13661 0,'58'0'125,"58"0"-110,29 0-15,0 0 16,261 0 0,-58 0-1,-116 0 1,-87-29 0,-58 29-1,0-29 1,29 29-1,-87 0-15,116 0 16,0 0 0,-58 0-1,29 0 1,-58 0 0,29 29 15,29-29-16,-87 0-15,87 58 16,-29-29 0,58-29-1,-29 29 1,58 0 0,-29-29-1,-29 0 1,-29 0-1,0 0 1,58 29 0,-58-29-1,116 0 1,-87 0 0,29 29-1,0-29 1,29 0-1,-58 0 1,-29 0 0,0-29-1,29 0 1,-29-29 0,58 0-1,0 0 1,30 29 15,28-58-15,-87 87-1,-29-29 1,29 0 0,-58 29-1,29-29 1,58 0-1,-58 29 1,0 0 0,-29 0-1,0 0 1,29 0 0,0 0 15,0 0-16,58 0 1,29 0 0,-87 29-1,0-29 1,0 0 0,-29 29-1,0-29 1,87 0-1,-29 0 1,-29 0 0,0 0-1,0 0 17,29 29-17,-29-29 1,0 0-1,29 0 1,0 0 0,-58 0-1,0 0 1,58-29 0,29 29-1,29-29 1,29 29-1,-58 0 1,87 0 0,-116-29-1,29 29 17,-58 0-17,0 0 1,29-29-1,-29 29 1,58 0 0,-58 0-1,0 0 1,29 0 0,-29 0-1,0 0 1,0 0-1,-29 0-15,58 0 16,0 0 0,-29 0-1,-29 0 17,0 0-17,-29 29 1,116 0-1,0 0 1,-58-29 0,0 29-1,-29-29 1,-28 0 0,-1 29 62,0-29-63,29 29-15,87 0 32,-87 0-32,-29-29 31,0 0 31,0 0-46,29 29-16,-29-29 16,87 0-1,0 0 1,-87 0-1,29 0 1,58 0 15,-29 0-15,58-29 0,-116 29-16,145-29 15,-87 0 1,29 0-1,0 0 1,-29 0 0,29 0-1,-58 29 1,0-29 0,0 29 15,-29 0-16,87 0 1,-29 0 0,0 0-16,58 0 15,58 0 1,-87 0 0,0 0 15,29 0-16,145 29 1,-116-29 0,-29 29-1,0-29 1,-58 29 0,0 0-1,-58-29 1,0 29 31,0 0-32,0-29 1,174 58 0,-87 0-1,29-29 1,-58-29-1,-29 0 1,-58 29 0,29-29 62,29 0-78,-29 29 15,58-29-15,58 0 16,0 29 15,87 0-31,-58 0 32,-145-29-32,58 0 15,-29 0 1,-29 0-1,0 0 48,0 0 15,29 0-62,29 0-1,-29 0 1,29 0 0,-145 0 109,29 0-110,-29 0-15,-29-29 16,0 29-1,-58-58 1</inkml:trace>
</inkml:ink>
</file>

<file path=ppt/ink/ink58.xml><?xml version="1.0" encoding="utf-8"?>
<inkml:ink xmlns:inkml="http://www.w3.org/2003/InkML">
  <inkml:definitions>
    <inkml:context xml:id="ctx0">
      <inkml:inkSource xml:id="inkSrc0">
        <inkml:traceFormat>
          <inkml:channel name="X" type="integer" max="1280" units="cm"/>
          <inkml:channel name="Y" type="integer" max="1024" units="cm"/>
          <inkml:channel name="T" type="integer" max="2.14748E9" units="dev"/>
        </inkml:traceFormat>
        <inkml:channelProperties>
          <inkml:channelProperty channel="X" name="resolution" value="34.04255" units="1/cm"/>
          <inkml:channelProperty channel="Y" name="resolution" value="34.01993" units="1/cm"/>
          <inkml:channelProperty channel="T" name="resolution" value="1" units="1/dev"/>
        </inkml:channelProperties>
      </inkml:inkSource>
      <inkml:timestamp xml:id="ts0" timeString="2019-03-27T15:00:10.640"/>
    </inkml:context>
    <inkml:brush xml:id="br0">
      <inkml:brushProperty name="width" value="0.08819" units="cm"/>
      <inkml:brushProperty name="height" value="0.35278" units="cm"/>
      <inkml:brushProperty name="color" value="#FFFF00"/>
      <inkml:brushProperty name="tip" value="rectangle"/>
      <inkml:brushProperty name="rasterOp" value="maskPen"/>
    </inkml:brush>
  </inkml:definitions>
  <inkml:trace contextRef="#ctx0" brushRef="#br0">1509 14212 0,'29'0'109,"29"0"-109,58 29 16,29-29-1,261 29 1,-232-29-16,232 58 31,-116-58-15,-58 29 0,-58-29-1,-29 0 1,-58 0-1,116-58 1,-29 58 0,58-29-1,0 29 1,0 0 0,-87 0-1,-29 0 1,58 0-1,29 0 1,58 0 15,-58 0-15,-58 0 0,-29 0-1,0 0 1,-29 0-1,0 0 1,58 0 0,0 29-1,0-29 1,30 29 0,-1 0-1,29 0 1,0 29-1,-29 0 17,116-58-17,-29 29 1,-87-29 0,-29 0-1,-29 0 1,0 0-1,29 0 1,-29 0-16,29 0 16,29 0-1,-58 0 1,0 0 0,0 0-1,-29 0 1,0 0-1,87 0 17,0-58-17,-87 29 1,29 29 0,-58-29-1,29 29 1,29 0-1,-29-29 1,58 29 0,-58 0-1,0 0 1,29 0 0,-29 0-1,0 0 1,29 29-1,-29 0 17,-29-29-32,29 29 15,29-29 1,-29 0 0,0 0-1,0 0 1,29 0-1,0 0 1,29-29-16,145-29 16,-87 29-1,-87-29 1,-29 29 0,29 0-1,29 0 1,0 29-1,-28 0 17,28 0-17,29 0 1,-29 0 0,58 0-1,0 0 1,-29 0-1,-29 0 1,-87 0-16,29 0 16,0 0-1,0 0 1,-58 0 0,0 0 15,29 0-16,0 0-15,29 0 16,-58 0-16,203 0 31,29 0-31,-87 0 16,0 0 0,-87 29-1,29-29 1,-87 0-1,0 0 64,0 0-64,0 0-15,29 0 16,87 0-1,29 0 1,-87 0 0,-58 0-1,-58 0 79,0 0-78,0 0-16,-29 0 31,0 0-15,-58 0-1,-87-58 1,-116-58-16</inkml:trace>
</inkml:ink>
</file>

<file path=ppt/ink/ink59.xml><?xml version="1.0" encoding="utf-8"?>
<inkml:ink xmlns:inkml="http://www.w3.org/2003/InkML">
  <inkml:definitions>
    <inkml:context xml:id="ctx0">
      <inkml:inkSource xml:id="inkSrc0">
        <inkml:traceFormat>
          <inkml:channel name="X" type="integer" max="1280" units="cm"/>
          <inkml:channel name="Y" type="integer" max="1024" units="cm"/>
          <inkml:channel name="T" type="integer" max="2.14748E9" units="dev"/>
        </inkml:traceFormat>
        <inkml:channelProperties>
          <inkml:channelProperty channel="X" name="resolution" value="34.04255" units="1/cm"/>
          <inkml:channelProperty channel="Y" name="resolution" value="34.01993" units="1/cm"/>
          <inkml:channelProperty channel="T" name="resolution" value="1" units="1/dev"/>
        </inkml:channelProperties>
      </inkml:inkSource>
      <inkml:timestamp xml:id="ts0" timeString="2019-03-27T15:00:24.500"/>
    </inkml:context>
    <inkml:brush xml:id="br0">
      <inkml:brushProperty name="width" value="0.08819" units="cm"/>
      <inkml:brushProperty name="height" value="0.35278" units="cm"/>
      <inkml:brushProperty name="color" value="#FFFF00"/>
      <inkml:brushProperty name="tip" value="rectangle"/>
      <inkml:brushProperty name="rasterOp" value="maskPen"/>
    </inkml:brush>
  </inkml:definitions>
  <inkml:trace contextRef="#ctx0" brushRef="#br0">1393 13806 0,'0'29'16,"29"0"-16,-29 0 15,58 0 1,-58 0 15,58 0-15,-29-29 0,0 0 30,0 0-30,0 0-16,0 0 16,116 0-1,-29 0 1,-29 0 0,-29 0-16,29 0 15,0 0 1,58 0-1,-29 0 1,58 58 15,87 0-15,-29-58 0,29 29-1,0 0 1,-116-29-1,0 0 1,0 0 0,-29 0-1,0 0 1,58 0 0,87 0-1,0 0 1,0 0-1,-29-29 1,-29 0 15,-58 0-15,58 29 0,-29 0-1,261 0 1,-174 29-1,59 29 1,-146-29 0,0-29-1,29 0 1,-87 0 0,58 0-1,29 0 1,58-29-1,29-29 1,116 58 15,-58 0-15,-58 0 0,-87 0-16,0 0 31,-116 0-16,58 0 1,-29-29 0,58 29-1,0 0 1,87 0 0,-58 0-1,116 0 1,-145 0 15,-87 0-15,0 0-16,0 0 15,29 0 1,-29 0 0,87 0-1,-58 0 1,0 0-1,0 0 17,-29 0-17,58 0 1,-29 0 0,-29 0-16,29 0 15,58 0 1,1 29-1,-1-29 1,0 29 0,0 0-1,-58-29 1,29 0 0,87 0 15,-87 0-16,0 29 1,58 29 0,58-58-1,-58 0 1,-58 29 0,-116-29-16,87 0 15,-29 0 1,-29 0-1,-29 0 1,0 0 62,0-29-62,29 29-1,-29 0 1,116 0 0,-58-29-1,58-29 1,-58 29 0,-58 0-1,0 29 63,0-29-62,-29 0-16,58 0 31,29-29-15,0 29-1,-145 0 157,29 0-172,-58 0 16,0 29 0,-116-87-1,145 87 1,0 0-1,0 0-15,29 0 16,0 0 0,-29 0-1,0 0 1,29 0 0,-58 0-1,0 29 1,0 0-1,29 0 1,-29 0 0,29-29-1,-29 29 1,0-29 0,29 29 15,0-29-16,-29 0 1,-29 29 0,29-29-1,0 29 1,0-29 0,0 0-1,0 0 1,0 0-1,-29 0 1,29 0 0,-58 0-1,0 0 1,-58-29 0,145 29 15,-29 0-16,58 0 17,-29 0-17,0 0-15,-59 0 16,-28 0 0,58 29-1,0-29 1,0 0-1,0 0 1,-58 0 0,58 0-1,-29 0 1,0 0 0,-58-29-1,29 0 1,58 29-1,-29 0 17,-58 0-17,58 0 1,-87 0 0,-29 0-1,0-29 1,-87 29-1,58 0 1,58 0 0,116 0-16,-58 0 15,58 0 1,0 0 0,0 0-1,-29 0 16,29 0-15,-145 0 0,-58 0-1,29 0 1,87-29 0,58 29-1,-29 0 1,-29 0-1,-29 29 1,0 0 0,87 0-1,0 0 1,0 0 0,-58 0-1,-29-29 16,0 0-15,-30 0 0,-28-29-1,116 0 1,58-29 0,0 58-1,58 0 1,0-29 78,0 0-94,29 0 31,29 0-16,29-29 1,29 0 0,29-29-1,0 87 1,58-29 0,59 0-1,-59 29 1,-116 0-16,29 0 15,0 0 1,29 0 0,0 0-1,0 0 1,87 0 0,-116-29-16,58 0 15,29 29 16,-87 0-15,0 0 0,-29 0-1,29 0 1,0 29 0,29-29-1,0 29 1,-29 0-16,0 0 15,29 0 1,-29 0 0,29 0-1,-29 0 1,-29-29-16,-29 0 16,29 0-16,58 29 15,87 0 1,29-29-1,116 29 1,-58-29 0,-29 0-1,-58 0 17,-29 0-17,174 29 1,0-29-1,-29 0 17,-29 0-17,58 0 1,-29 58 0,-57-58-1,86 0 1,-261 29-1,58 0 1,-58 0 0,0-29-1,29 29 1,-29-29 0,0 0-1,-232 0 63,-58 0-62,0 0-16,-174-29 16,-59-29-1,1 0 1,29 58-1,145 0 17,87 29-17,29 0 1,0 29 0,0 0-1,-29-29 1,29 0-16,-116 29 15,-145 0 1,29-29 0,-58 0-1,29-29 1,-116-87 0,0 29 15,-29 29-16,435 29 1,145 0 62,58 0-78,203-29 16,348 29-1,261 58 1,-203 0 0,-203-58-1,-232 0 1,-145 0 15,29 0-15,261-58-1,29 58 1,116 0 0,-522 0-1,-87 0 32,-116 0-47,-435 29 16,-203 87-1,29-87 1,29 58 0,464-87-16,29 29 15,-406-29 1,87-29 0,-174 29 15,-1 58-16,175-58 1,116-29 0,29-58-1,261 58 1,87 0 0,0 29-1,-29 0 1,58-29-1,-29 0 1,29 29 0,0 0-1,0 0-15,-58 0 16,0-29 15,29 29-15,145 0 31,377 0-32,29 0 1,0 0 0,-406 29-1,-116-29 48,-116 0-63,-145 0 15,-58-58-15,-609-29 16,-87 29 15,319-116-15,406 116-1,290 58 1,87 0 62,174 0-62,29 0-16,116 0 15,232 87 1,-290-29 0,-261-58-1,-29 29 63,-87-29-62,58 0 0,0 0-1,174 0 17,174 0-32,116-29 15,696 87 1,348 29-1,-608-87 1,-436-58 0,-377 29-1,-116 29 95,-203 29-95,-58 0 1,-407-29 0,-57-116-1,551 29 1,116 87-1,58 0 1,29 0 0,145 0 62,551 29-78,174 29 15,-86-145 1,579 0 0,-870 87-16,87 87 15,-406-87 1,-58 0 31,116-29-32,261-87 1,-29 0 0,-87 58-1,-232 29 1,-87 29 0,0 0-1,0 0 1,87-29 15,29 29-15,0-29-16,145 29 15,-145 0 1,116 0 0,29 0-1,-29 0 1,-116 0-1,-87 0 1,-29 0 0,-29 29 77,-174 0-93,-29-29 16,-29 87 0,174-87-16,-58 29 15,203-29 63,261-87-62,87 87-16,59 0 16,231-29-1,-783 29 32,-174 0-31,-145 0-16,-88 29 15,-289 58 1,319-87 0,348-29-1,145 0 1,580-87 0,523 29-1,550-58 16,-957 0-15,-580 58 0,-319 116 15,-58 0-31,0 29 16,-261 29 15,-58 0-16,203-29 1,203-29 0,348-29 77,58 0-93,58 0 16,-29 0-16,87 29 16,-348 0-1,-203 29 32,-116-29-31,-87 29-1,-145-58-15,-580 0 16,492 58 0,523-58-1,145 0 1,552-29 0,956-29-1,493-29 1,-1044 145-1,-928-116 1,-145 58 312,-232 58-328,-145-58 16,58-58-16,-116 29 15,319 29 17,145-29-17,116 0 1,29-58-16,377 29 16,-174 58-1,174-87 1,-232 29-1,-261 58 1,-116 29 31,-319 116-31,-725-145-1,29 58 1,116-58-1,754 0 1,290 0 15,232 0-31,754 0 16,638-58 0,-696-58-1,-754 29 1,-261 87 15,-29 0-15,-145 0-1,58 29-15,-261 29 16,-58-87 15,58 29-15,232 0-1,319-29 79,87 0-94,0 0 16,-203 29-1,-58 0 64,-174 0-64,-116 58 1,-290 58-1,87-116 1,290-29 0,406 0 15,174 0-31,58-58 16,493 29-1,-464 58-15,29 0 16,-406 0-1,-87 0 17,-116 0-17,0 0-15,-377-58 16,-87 29 15,58 29-15,58 0-1,406-29 1,145-1 15,58 1-15,87 29-16,348-87 16,58 29-1,-116 58 1,-319 0-1,-232 0 48,-58 29-63,-377 0 16,-203-29 15,-58 58-16,116-58 1,464 0 0,145 0-1,58 29 17,551-29-17,0 0 1,-29-29-1,-319 29 1,-203 0 0,-29 29 140,-87 30-140,-145-1-16,29 29 15,-667 116 1,551-116-1,0 0-15,-377-29 16,87 29 0,-29-87-1,173 0 1,291 0 0,58-29-1,-145 29 1,-87 0-1,-145 0 1,-261 87 0,-29-87-1,174-58 17,319 29-17,261 0 1,87 29-1,203-29 1,290 29 0,203-58-1,-116-29 1,-145 87 0,-290 29-1,-174-29 16,0 0 79,261 29-95,203 0-15,1 29 16,492-29 0,-696-29-16,-87 0 31,-464 0 47,-377 58-62,-87-87-16,-1190-203 15,-753 116 1,522 58 0,1014-29-1,929 87 1,174 0-1,232 0 64,87 0-79,-29 0 15,-29 29 1,320-29-1,-88 0 1,-87-29 0,-87 0-1,-58 0 1,-58-29 0,-58 58-1,-58-29 1,0 29-1,87-30 1,203 30 0,145 59-1,-87-59-15,435 0 16,0 0 0,-493 0-1,-290 0 16,-29-29 126,58 29-142,0 0 1,0 0 0,203-59-16,29 59 31,-232 0-31,30 0 15,-88 0 1,0 0 31,58 0-31,87 0-1,-87 0 1,-29 0-1,0-29 79,0 29-78,29 0-1,0 0 1,-29 29 0,-58 0 46,-87 30-62,-58 28 16,-290 58-1,-88-29 1,-173-87 0,435-29 15,232 29-31,58-29 94,290 0-79,58 29-15,291 29 16,-262-58 0,-377 0-1,0 0 1,-58 58 62,-58 0-62,-116-29-1,-523 58-15,378-116 31,290 29-15,87 0 0,203 0-1,697 58 1,-291-58 0,-58 87-1,-348 0 1,-290-87 46,0 0-46,0 0 0,29 0-1,-58 58 1</inkml:trace>
</inkml:ink>
</file>

<file path=ppt/ink/ink6.xml><?xml version="1.0" encoding="utf-8"?>
<inkml:ink xmlns:inkml="http://www.w3.org/2003/InkML">
  <inkml:definitions>
    <inkml:context xml:id="ctx0">
      <inkml:inkSource xml:id="inkSrc0">
        <inkml:traceFormat>
          <inkml:channel name="X" type="integer" max="1280" units="cm"/>
          <inkml:channel name="Y" type="integer" max="1024" units="cm"/>
          <inkml:channel name="T" type="integer" max="2.14748E9" units="dev"/>
        </inkml:traceFormat>
        <inkml:channelProperties>
          <inkml:channelProperty channel="X" name="resolution" value="34.04255" units="1/cm"/>
          <inkml:channelProperty channel="Y" name="resolution" value="34.01993" units="1/cm"/>
          <inkml:channelProperty channel="T" name="resolution" value="1" units="1/dev"/>
        </inkml:channelProperties>
      </inkml:inkSource>
      <inkml:timestamp xml:id="ts0" timeString="2019-03-27T14:39:41.965"/>
    </inkml:context>
    <inkml:brush xml:id="br0">
      <inkml:brushProperty name="width" value="0.08819" units="cm"/>
      <inkml:brushProperty name="height" value="0.35278" units="cm"/>
      <inkml:brushProperty name="color" value="#FFFF00"/>
      <inkml:brushProperty name="tip" value="rectangle"/>
      <inkml:brushProperty name="rasterOp" value="maskPen"/>
    </inkml:brush>
  </inkml:definitions>
  <inkml:trace contextRef="#ctx0" brushRef="#br0">1741 11833 0,'0'0'0,"0"29"47,29-29-31,-29 29 0,29 0-1,0 0 1,-29 0-1,0 0 1,29 0 0,29-29 109,0 0-110,-29 0 1,87 0 0,-29 0-1,-58 0 1,29 0-1,-29 0 1,58 0 0,0 0-1,0 0 1,29 0 0,-58 0-1,0 0 1,-29 0 15,0 0-15,58 0-1,-29 0 1,58 0 0,-29 0-1,0 0 1,29 0-1,-87 0 1,29 0 0,0 0-1,29-29 1,0 29 0,-58 0-1,58 0 1,-29 0-1,29 0 1,-29 0-16,0 0 16,29 0-1,-29 0 1,58 0 0,0 29-1,-29-29 1,58 0 15,0 29-15,-58-29-1,0 0 1,29 0 15,-29 0-15,-29 0-1,29 0 1,-29 0 0,-29 0-16,87 0 31,-58 0-15,-29 0-16,87 0 15,-29 0 1,-29 0-1,58 0 1,-29 0 0,-29 0-1,29 0 1,0 0 0,-29 0-1,0 0-15,29 0 31,-29 0-15,29 0 0,0 0-1,0 0 1,0 0 0,-58 0-16,30 0 15,28 0 1,0 0-1,0 0 1,58 0 0,-58 0-1,0 29 1,29-29 0,29 0-1,-58 29 1,0-29-1,0 0 1,0 0 15,-29 0-15,-29 0 0,58 0-1,0 0 1,0 0-1,29 0 1,-29 0 0,0 0-1,29 0 1,-87 0 0,58-29 15,-29 29-31,29-29 15,0 29 1,-29-29 0,-29 29-1,58-29 1,-58 29 0,58-29-1,-29 0 1,29-29-1,29 29 1,29 0 0,-58 0 15,29 0-15,-29 0-1,0 29 1,0-29-1,-29 0 1,0 29 0,0 0-16,0 0 15,58-29-15,-58 29 16,29 0 0,0-29 15,-29 29-16,-29 0 1,0 0 0,29 0-1,0 0 1,0 0 0,29 0-1,-29 0 1,0 0 15,0 0-15,0 29-1,0 0 1,0 0 0,0-29-1,0 0 1,0 29-1,0-29 1,29 29 15,-29 0-15,29-29 0,-29 0-1,29 0 1,0 29-1,29-29 1,-29 0-16,87 0 16,-87 0-1,29 0 1,-29 0 0,-29 0 15,0 0-16,29-29 1,29 29 0,-29 0-1,29 0 1,-29 0 0,1 0-1,-1 0 1,29 0-1,-29 0 1,0 0 0,-29 0-16,29 0 31,0 0-15,-29 0-1,-29 0 1,58 0-1,-58 0 1,29 0 0,29 0-1,0 29 1,0 0 0,29 0-1,-29-29 1,0 29-1,29-29 17,-29 29-17,-29-29-15,29 0 16,0 0 0,0 0-1,0 0 1,0 0-1,0 0 1,58 0 0,0 0-1,-29 0 1,-29 0 15,0 0-15,29 0-1,-29 29 1,0-29 0,-29 0-16,0 0 15,29 0 1,0 0 15,-58 0-31,29 0 16,58 0-1,-29 0 1,0 0 0,29 0-1,-58 0 1,29 0 0,0 0-1,-29 0-15,58 0 16,-29-29-1,0 0 1,29 29 0,-29-29 15,0 0-15,58 0-1,-29 29 1,-29-29-1,-29 29 1,29 0 0,-29 0 62,0 0-63,-29 0-15,29 0 16,0 0 0,0 0-16,-29 0 15,29 0 17,-29 0-17,0 0 1,0 0-1,58 0 1,-116 29 172</inkml:trace>
</inkml:ink>
</file>

<file path=ppt/ink/ink60.xml><?xml version="1.0" encoding="utf-8"?>
<inkml:ink xmlns:inkml="http://www.w3.org/2003/InkML">
  <inkml:definitions>
    <inkml:context xml:id="ctx0">
      <inkml:inkSource xml:id="inkSrc0">
        <inkml:traceFormat>
          <inkml:channel name="X" type="integer" max="1280" units="cm"/>
          <inkml:channel name="Y" type="integer" max="1024" units="cm"/>
          <inkml:channel name="T" type="integer" max="2.14748E9" units="dev"/>
        </inkml:traceFormat>
        <inkml:channelProperties>
          <inkml:channelProperty channel="X" name="resolution" value="34.04255" units="1/cm"/>
          <inkml:channelProperty channel="Y" name="resolution" value="34.01993" units="1/cm"/>
          <inkml:channelProperty channel="T" name="resolution" value="1" units="1/dev"/>
        </inkml:channelProperties>
      </inkml:inkSource>
      <inkml:timestamp xml:id="ts0" timeString="2019-03-27T15:00:44.384"/>
    </inkml:context>
    <inkml:brush xml:id="br0">
      <inkml:brushProperty name="width" value="0.08819" units="cm"/>
      <inkml:brushProperty name="height" value="0.35278" units="cm"/>
      <inkml:brushProperty name="color" value="#FFFF00"/>
      <inkml:brushProperty name="tip" value="rectangle"/>
      <inkml:brushProperty name="rasterOp" value="maskPen"/>
    </inkml:brush>
  </inkml:definitions>
  <inkml:trace contextRef="#ctx0" brushRef="#br0">1451 6265 0,'29'0'141,"116"0"-141,-29 0 15,261 58 1,29-58 0,-145 58-1,-174-29 1,29-29-1,-87 0 1,29 0 0,29 0-1,0 0 1,0 29 0,116-29-1,-87 29 1,29-29 15,-58 29-15,-29 0-16,29-29 15,87 29 1,-58 0 0,29 0-1,29 29 1,58-29-1,-29 0 1,-87-29 0,-29 0-1,0 0 1,29 0 0,29 0-1,29 0 1,0 29-1,-87-29-15,87 0 16,-58 0 15,0 58-15,58 0 0,0-58-1,291 0 1,-146 0-1,-116 0 1,-116-29 0,0 29-1,29-58 1,0 29 0,58-29-1,-58 58 1,87-29-1,-29 0 1,0 0 0,29-29-1,58 29 1,145-58 0,145 87-1,-319 0 1,29-29-1,87-29 1,-174 29 0,-29 0 15,-58 0-15,-29 29-1,58 0 1,0 0-1,145 0 1,-29 0 0,87 0-1,58-29 17,-29 0-17,88-29 1,173-29-1,-145 87 1,-29-29 0,87 29-1,-116 58 1,-145-58 0,-29 0-1,-29 0 1,0 0-1,29-29 1,-58 0 0,58 0 15,-58 0-31,87 29 16,-58 0-1,29 0 16,-87 29-15,0-29 0,-58 0-1,29 0 1,-58 0 0,-29 0-1,0 29 407,58-29-422,-58 29 16,87 0-1,-29 0 1,-58-29 93,0 0-93,-29 29 109,0 0-125,0 0 16,-203 0 77,0 0-93,0-29 16,-232 0 0,-29-58-1,58 58 1,29 0-1,-29 29 1,87 0 0,-319 0-1,87-29 1,-116 0 0,-58-87-1,-88 58 1,175 29-1,116 29 1,203 0 0,145-29 15,29 29-15,0-29-1,0 0 1,-87 0-1,116 0 1,0 0 0,0 0-1,116 29-15,-116 0 16,29 0 0,-29-29-1,-58 29 1,-29 0-1,58-29 1,-87 0 0,58 0-1,-58 0 17,116 0-17,0 0 1,0 0-1,29 0 1,0 29 0,-116 0-1,116-29-15,-58 0 16,-87 0 0,-145 0-1,-29 0 1,-30 87-1,59-87 1,-29 0 0,87-29-1,116 29 17,87 0-17,29-29 1,0 29-1,-58-29 1,0 29 0,-174 0-1,-174 0 1,116 0 0,-87-116-1,58 0 1,-29 29-1,87 29 1,174 29 0,87 0-1,-58 0 1,87 29 15,29 0-15,0 0-1,-29 0 1,29 0 47,0 0-1,87 0 16,0 58-78,87 0 16,58 0-1,0-29-15,58 29 16,290 145 0,-464-116-1,-87-58 63,-58 0-78,-58 0 16,-174 29 0,-29 0-1,232-58 17,261 0 61,116 0-77,116 0-16,638 116 16,0-116-1,-319 0 1,-464 58-1,-232-58 1,-145 29 0,-290 0-1,-116 145 17,-29-116-17,0-58 1,174-29-1,203-29 1,116 58 0,87 0 46,0 0-46,87 0-16,145 0 15,29 0-15,493 29 16,203-87 0,-232 58-1,-493 0 1,-261 29 15,-174 58-15,-522-58-1,-841 87 1,174-232 0,406-29-1,493 58 1,348 58 0,116 0-1,29 29 48,145-29-48,145 29 1,58 0-16,87 58 16,377 58-1,-377-87 16,-348 0-15,-116 0 0,-116 0-1,-232 0 1,-261 0 0,0-29-1,319-58-15,-174 0 16,319 58-1,116 0 1,29-29 15,58 29-15,87-116 0,174 29 15,116 29-16,-261 58-15,174 29 16,-232-29 0,-261 0 15,-116-29-15,-348-29-1,145 29 1,174 0-1,261 29-15,29-58 32,29 0-17,29 29-15,58-58 32,0 29-32,0 29 15,-87 0 1,-145 29 46,-87 0-46,-29 29 0,145-29-1,174-29 32,58 29-47,116-29 16,58 0-16,261-29 15,0 116 17,-232 0-17,-203-29 1,-145 0-1,-29 0-15,-116 0 16,87-29 0,87 0 31,203 0-32,580-87-15,493-29 16,349 203 15,-813-87-15,-580-58-1,-290 58 1,-174 29 15,-58 58-31,-493 29 16,-88-87-1,204 29 1,116-29 0,377-29-1,261-29 63,145 0-78,58 0 16,58 29-16,610 0 16,-436-58-16,203-58 31,-464 116-15,-377 58 15,-551 87-16,-551 29 1,-88-116 0,291-87-1,377-29 1,522 58 0,87-29-1,203 0 1,754 29-1,-29 0 1,59 0 0,-784-29-1,-406 29 32,-88 0-31,-521 0-1,-116-87 1,-58 0 0,319 29-1,261-58 1,348 87-16,87 0 31,58 29-15,58 0-16,203 0 15,232-87 1,116 58 0,0 0-1,-406 29 1,116 0 0,-348 0-1,-261 0 16,-87 0-15,58 0 0,-290 0-1,-29 0 1,348 0-16,-58 0 16,203 0-1,29 0 1,203-29 78,116 0-79,58 0-15,0 29 16,116 0-16,-29 29 31,87 58-15,-464-58-1,-87-29 1,-609 0 0,-232 0-1,87 0 1,116-29-1,203-58 1,290 29 0,174 29 15,29 29 156,58 0-171,145 0-16,435 58 16,348-58 15,319 29-15,-173 116-1,-726-116-15,29 29 16,87-29-1,-145-29 1,-261 0-16,87 0 16,-29-58-1,87 29 1,58 29 0,58 0-1,-203 0 1,-174 0-1,-116 29 17,-87 0-32,-87 58 15,-725 116 1,-29-116 0,-87-58-1,347-87 1,204-58 15,348 58-15,232 58 15,174 0-15,232 0-1,349-58 1,318 29-1,-580 29-15,377 0 16,-145 58 0,-319-29-1,-406 0 1,-116-29 31,-348 58-32,-261 29 17,-261-58-17,29-87 1,319-58 0,464 116-1,203-29 1,435-29-1,203 29 1,145 0 0,0-29-1,145 29 17,-116 0-17,-783 0 1,-319 29 78,-116-29-94,29 29 15,29 0-15,-290 0 16,203 0-1,319 0 1,58-29 15,174-29-15,203-29 0,174 29-1,232 87 16,-580-29-15,-29 29 0,-116-29-1,-87 0 32,29 29-47,-87 0 16,-348 29-1,-232 29 1,-319 0 0,-435-87-1,522 29 1,464-29 0,261 0-1,116 0-15,29 0 125,-29 0-109,0 0-16,-146 0 15,88 0 1,29 0 0,174-29 31,58 29-32,59-58-15,985 0 31,-551-29-31,841 87 16,-841-29 0,-290 29 15,-319 0-15,-87 0-1,-261 29 1,174 0-1,-58 0-15,-319 58 16,-174-29 15,-203-58-15,-319 0 0,666-29-1,262 0 1,232 0-1,87 29 17,116-58-17,378 0 1,318 0 0,348-58-1,-261 116-15,116 0 31,116 0-15,-319-58-16,-377 87 16,-202-29 15,-88 0-15,-87 0-1,203 0 1,232 0-1,232 116 1,-261-87 0,29 0-1,-116-29 1,0-29 0,-58 29-1,-174-58-15,0 58 16,-58 0-1,-87 0 1,29 0 15,58 58-15,145-29 0,145 87-1,58-58 1,-29 0-1,-232-58-15,59 0 16,-204 0 0,-87 0 140,-233-29-156,1 0 16,-87 0-1,-464-58 1,-29 58-1,-145-58 1,377 87 0,0 0-1,29 0 1,-87 0 0,29-29-1,-204 29 1,494 0-16,-232 0 15,174 0 1,174 29 0,58 29-1,58-29 1,29 29 0,-29 0 15,-29 29-16,29-29 1,-58-29 0,87 0-1,-58 0 1,87-29 0,0 0-1,58 29 1,-58-29 15,-87 58-15,-290 0-1,203-29-15,-290-29 16,87 0 15,0-29-31,203 0 16,145 29 15,29 0-15,29 0 31,0 0-32,-29 0 1,58-29 15,29 0-15,58 0-16,406-58 15,-145 58 1,58 0-16,493 29 16,87 0-1,-464 0 1,-145 0-1,-290 0 1,-29 0 0,58 0-1,232-58 1,696 0 15,-202-29-15,-146 87-1,-232 58 1,-406-58 0,-174 0 62,-87 29-78,0-29 15</inkml:trace>
</inkml:ink>
</file>

<file path=ppt/ink/ink61.xml><?xml version="1.0" encoding="utf-8"?>
<inkml:ink xmlns:inkml="http://www.w3.org/2003/InkML">
  <inkml:definitions>
    <inkml:context xml:id="ctx0">
      <inkml:inkSource xml:id="inkSrc0">
        <inkml:traceFormat>
          <inkml:channel name="X" type="integer" max="1280" units="cm"/>
          <inkml:channel name="Y" type="integer" max="1024" units="cm"/>
          <inkml:channel name="T" type="integer" max="2.14748E9" units="dev"/>
        </inkml:traceFormat>
        <inkml:channelProperties>
          <inkml:channelProperty channel="X" name="resolution" value="34.04255" units="1/cm"/>
          <inkml:channelProperty channel="Y" name="resolution" value="34.01993" units="1/cm"/>
          <inkml:channelProperty channel="T" name="resolution" value="1" units="1/dev"/>
        </inkml:channelProperties>
      </inkml:inkSource>
      <inkml:timestamp xml:id="ts0" timeString="2019-03-27T15:01:00.551"/>
    </inkml:context>
    <inkml:brush xml:id="br0">
      <inkml:brushProperty name="width" value="0.08819" units="cm"/>
      <inkml:brushProperty name="height" value="0.35278" units="cm"/>
      <inkml:brushProperty name="color" value="#FFFF00"/>
      <inkml:brushProperty name="tip" value="rectangle"/>
      <inkml:brushProperty name="rasterOp" value="maskPen"/>
    </inkml:brush>
  </inkml:definitions>
  <inkml:trace contextRef="#ctx0" brushRef="#br0">4844 13081 0,'58'0'156,"29"0"-140,29 0-1,-29 0 1,-58 0 0,0 0 124,0 0-62,29 0-62,0 0 172,0 0-188,-29 0 15,29 0 1,0 0-1,-29 0-15,29 0 16,0 0 0,0 0-1,29 29 1,-29-29-16,58 29 16,-29-29 15,-29 0-16,0 0 1,29 0 0,-58 0-1,0 0 17,0 0 14,87 0-30,29 0 0,0 29-1,-58-29 1,-29 0 0,0 0-1,-28 0 63,28-29-62,0 29-16,0 0 16,-29 0-1,0 0 1,29 0-1,29 0 17,-29-29-32,29 0 15,29 29 1,-29 0 0,0 0-1,-58 0 1,-87 0 281,-174-29-282,-58 29-15</inkml:trace>
</inkml:ink>
</file>

<file path=ppt/ink/ink62.xml><?xml version="1.0" encoding="utf-8"?>
<inkml:ink xmlns:inkml="http://www.w3.org/2003/InkML">
  <inkml:definitions>
    <inkml:context xml:id="ctx0">
      <inkml:inkSource xml:id="inkSrc0">
        <inkml:traceFormat>
          <inkml:channel name="X" type="integer" max="1280" units="cm"/>
          <inkml:channel name="Y" type="integer" max="1024" units="cm"/>
          <inkml:channel name="T" type="integer" max="2.14748E9" units="dev"/>
        </inkml:traceFormat>
        <inkml:channelProperties>
          <inkml:channelProperty channel="X" name="resolution" value="34.04255" units="1/cm"/>
          <inkml:channelProperty channel="Y" name="resolution" value="34.01993" units="1/cm"/>
          <inkml:channelProperty channel="T" name="resolution" value="1" units="1/dev"/>
        </inkml:channelProperties>
      </inkml:inkSource>
      <inkml:timestamp xml:id="ts0" timeString="2019-03-27T15:01:03.132"/>
    </inkml:context>
    <inkml:brush xml:id="br0">
      <inkml:brushProperty name="width" value="0.08819" units="cm"/>
      <inkml:brushProperty name="height" value="0.35278" units="cm"/>
      <inkml:brushProperty name="color" value="#FFFF00"/>
      <inkml:brushProperty name="tip" value="rectangle"/>
      <inkml:brushProperty name="rasterOp" value="maskPen"/>
    </inkml:brush>
  </inkml:definitions>
  <inkml:trace contextRef="#ctx0" brushRef="#br0">2727 13748 0,'145'0'187,"0"-58"-187,58 58 16,87-29-1,-58 29 1,-145 0 0,-29 0-1,-29 0 1,0 0 15,29 0 16,0 0-47,29 0 16,0 0-1,0 0 1,-58 29-1,58-29 17,58 0-17,-29 29 1,0-29-16,-58 0 0,29 29 16,29-29-1,0 29 1,-29-29-1,29 0 1,-29 29 0,29-29-1,-29 0 17,29 0-17,-29 0 1,0 0-1,58 0 1,-58-29 0,58 0-1,0 0 17,-58 29-17,0-29 1,29 29-1,-29 0 1,29 0 0,1 0-1,-30-29 1,58 29 0,-58 0-1,-29 0 1,-29 0-1,0-29 64,0 29-64,0 0 1</inkml:trace>
</inkml:ink>
</file>

<file path=ppt/ink/ink63.xml><?xml version="1.0" encoding="utf-8"?>
<inkml:ink xmlns:inkml="http://www.w3.org/2003/InkML">
  <inkml:definitions>
    <inkml:context xml:id="ctx0">
      <inkml:inkSource xml:id="inkSrc0">
        <inkml:traceFormat>
          <inkml:channel name="X" type="integer" max="1280" units="cm"/>
          <inkml:channel name="Y" type="integer" max="1024" units="cm"/>
          <inkml:channel name="T" type="integer" max="2.14748E9" units="dev"/>
        </inkml:traceFormat>
        <inkml:channelProperties>
          <inkml:channelProperty channel="X" name="resolution" value="34.04255" units="1/cm"/>
          <inkml:channelProperty channel="Y" name="resolution" value="34.01993" units="1/cm"/>
          <inkml:channelProperty channel="T" name="resolution" value="1" units="1/dev"/>
        </inkml:channelProperties>
      </inkml:inkSource>
      <inkml:timestamp xml:id="ts0" timeString="2019-03-27T15:01:05.706"/>
    </inkml:context>
    <inkml:brush xml:id="br0">
      <inkml:brushProperty name="width" value="0.08819" units="cm"/>
      <inkml:brushProperty name="height" value="0.35278" units="cm"/>
      <inkml:brushProperty name="color" value="#FFFF00"/>
      <inkml:brushProperty name="tip" value="rectangle"/>
      <inkml:brushProperty name="rasterOp" value="maskPen"/>
    </inkml:brush>
  </inkml:definitions>
  <inkml:trace contextRef="#ctx0" brushRef="#br0">2959 15256 0,'87'-29'110,"29"29"-110,29-29 15,29 29 1,232-29-16,-116 29 31,-87 0-31,-29-29 31,-87 29-15,-29 0-16,0 0 16,29-29-1,0 29 1,87-29 0,-58 0-1,29 29 1,-58 0-1,-29 0 1,29 0 0,-29-29-1,0 29 1,29 0 0,0 0-1,0 0 1,58-29 15,-58 29-15,29 0-1,-58 0 1,29-29 0,29 29-1,-29 0 1,0 0 15,-29 0-15,-29 0-16,29 0 15,29 0 1,-29-29 0,1 29-1,-1 0-15,-29 0 16,0 0 78,0 0 15,0 0 78,0 0-171,29 0 0,58-29-1,-29 29 17,-58 0-32,0 0 93,-29-29-15</inkml:trace>
</inkml:ink>
</file>

<file path=ppt/ink/ink64.xml><?xml version="1.0" encoding="utf-8"?>
<inkml:ink xmlns:inkml="http://www.w3.org/2003/InkML">
  <inkml:definitions>
    <inkml:context xml:id="ctx0">
      <inkml:inkSource xml:id="inkSrc0">
        <inkml:traceFormat>
          <inkml:channel name="X" type="integer" max="1280" units="cm"/>
          <inkml:channel name="Y" type="integer" max="1024" units="cm"/>
          <inkml:channel name="T" type="integer" max="2.14748E9" units="dev"/>
        </inkml:traceFormat>
        <inkml:channelProperties>
          <inkml:channelProperty channel="X" name="resolution" value="34.04255" units="1/cm"/>
          <inkml:channelProperty channel="Y" name="resolution" value="34.01993" units="1/cm"/>
          <inkml:channelProperty channel="T" name="resolution" value="1" units="1/dev"/>
        </inkml:channelProperties>
      </inkml:inkSource>
      <inkml:timestamp xml:id="ts0" timeString="2019-03-27T15:01:15.534"/>
    </inkml:context>
    <inkml:brush xml:id="br0">
      <inkml:brushProperty name="width" value="0.08819" units="cm"/>
      <inkml:brushProperty name="height" value="0.35278" units="cm"/>
      <inkml:brushProperty name="color" value="#FFFF00"/>
      <inkml:brushProperty name="tip" value="rectangle"/>
      <inkml:brushProperty name="rasterOp" value="maskPen"/>
    </inkml:brush>
  </inkml:definitions>
  <inkml:trace contextRef="#ctx0" brushRef="#br0">7223 18069 0,'29'0'16,"29"0"-1,0 0 1,29-29 0,0 0-1,29 29 1,-58 0-1,0 0-15,29 29 16,-29-29 0,58 0-1,-29 29 1,-58-29 0,87 0-1,-29 29 1,-29-29-1,58 29 17,-58 0-32,-29-29 15,29 29 1,-29-29 0,0 0-1,29 0 1,0 0-1,29 58 1,87-58 0,-87 0-1,0 29 1,0-29 0,0 0-1,-29 0 1,0 0-1,58 0 1,-29 0 15,-29 0-15,29 0 0,0 0-1,-58 0-15,29 0 16,0 0-1,29 0 1,0 0 0,0 0-1,0 29 1,29-29 0,0 0-1,-29-29 1,0 0-1,58 0 1,-58 0 0,29 29-1,-58-29 1,29 29 15,58-29-15,-58 0-1,-29 29 1,29-29 0,58 0-1,-58 0 1,-29 29-16,29-29 16,0 29-1,29 0 1,-87 0 15,0 0-31,0 0 16,0 0-1,29 29 17,58-29-17,0 0 1,-29 0-1,0 0 1,87 29 0,-87-29-1,29 58 1,29 0 0,-58-29-1,29 29 1,0-58-1,-28 29 1,28 0 0,-29-29-1,0 29 1,29-29 15,29 29-15,-58-29-1,0 0 1,58 29 0,-29-29-1,87 29 1,29-29 15,-58 0-31,-87 0 16,0 0-1,0 0 1,29 0 0,-29 0-1,0 0 1,0 0 0,58 29 15,-29-29-16,-29 0 1,0 0 0,0 0-1,0 0 1,58 58 15,-58-29-15,29 0-1,-29 0 1,29-29 0,-29 0-1,0 0 1,0 0 0,29 0-1,29 0 1,-58-29-1,0 0 1,58-29 0,-58 58-1,87-58 1,-58 29 0,-58 29-1,29-29 1,29 29-1,-29-29 1,29 0 0,-29-29-1,58 29 1,-58 0 0,-29 0-1,87-29 1,-29 29-1,-58 0 1,29 29 0,-29-29-1,-29 29 1,-58 0 125,0 0-141,-58 29 15,-145 58 1,-116-29-1,0 0 1,87-29 0,-58-29-1,116 0 1,116 29 0,29 0-16,-29-29 31,0 29-31,-29 0 15,29 0 1,0-29 0,-29 0-1,29 0 1,-58 0 0,58 0-1,29 0 16,-58 0-15,29-29 0,-29-29-1,0 0 1,-58 0 0,29 0-1,0 29 1,87 0 15,87 0 63,58 29-94,29 0 15,58 0 1,29 0-16,261 58 16,-116-58-1,-174 29 1,-58-29 0,-87 0 77,29 0-93,58 0 16,0-29 0,174 0-1,-203 0 1,-58 29-1,0 0 1,29-29 0,0 0-1,29 0 1,29 29 0,-87-29-16,87 0 15,-29 0 1,29 0-1,-29 0 1,-58 29 0,-116 58 281,-87 0-297,0 0 15,0-29 1,-232 29-1,0-29 1,0-29 0,116 0-1,87 58 1,87-29 0,-58-29-1,58 0 1,-29 0-1,29-29 1,29 0 0,-29 0-1,29 0 1,29 29 0,0-29-16,-29 0 15,0 29 16,0 0-15,0-58 0,-29 29-1,29 0 1,-87 0 0,29 0-1,87 29-15,-29 0 16,29 0-1,29 0 64,-29 0-64,29 0-15,-87 29 16,58-29 15,29 0-15,0 0-1,-29 29 1,0 0 0,-29 0-1,0-29 1,29 29-1,0 0 1,29-29 62,0 0-62,-30 0-1,30 29 1,-29-29-16,-58 29 16,58-29-1,-29 0 17,0 0-17,29 0 1,-29 0-1,-29 0 1,58 0 0,-29 0-1,29 0-15,-29 29 16,-29 0 0,29-29-1,0 0 1,0 0-1,-29 0 1,-29 0 0,58 0 15,0 0-15,-58 29-1,0-29 1,-29 0-1,58 0 1,-29 0 0,0-29-1,58 0 1,0 29 0,29 0-1,29 0 1,-58 0-1,0 0 1,-116 0 0,58 58-1,0-29 17,0-29-17,0 29 1,0-29-1,-29 29 1,0-29 0,-87 0-1,145-29 1,0 0 0,29 29-1,29-29 1,-58 29-1,29 0 1,-87 0 0,87 0-1,-87 0 17,58 0-17,29-29 1,-29 29-1,29 0 1,0 0 0,-58 0-1,58 0 1,-29 0 0,0-29-1,29 29 1,-59 0-1,30 0 1,0 0 0,87 0-1</inkml:trace>
</inkml:ink>
</file>

<file path=ppt/ink/ink65.xml><?xml version="1.0" encoding="utf-8"?>
<inkml:ink xmlns:inkml="http://www.w3.org/2003/InkML">
  <inkml:definitions>
    <inkml:context xml:id="ctx0">
      <inkml:inkSource xml:id="inkSrc0">
        <inkml:traceFormat>
          <inkml:channel name="X" type="integer" max="1280" units="cm"/>
          <inkml:channel name="Y" type="integer" max="1024" units="cm"/>
          <inkml:channel name="T" type="integer" max="2.14748E9" units="dev"/>
        </inkml:traceFormat>
        <inkml:channelProperties>
          <inkml:channelProperty channel="X" name="resolution" value="34.04255" units="1/cm"/>
          <inkml:channelProperty channel="Y" name="resolution" value="34.01993" units="1/cm"/>
          <inkml:channelProperty channel="T" name="resolution" value="1" units="1/dev"/>
        </inkml:channelProperties>
      </inkml:inkSource>
      <inkml:timestamp xml:id="ts0" timeString="2019-03-27T15:01:18.235"/>
    </inkml:context>
    <inkml:brush xml:id="br0">
      <inkml:brushProperty name="width" value="0.08819" units="cm"/>
      <inkml:brushProperty name="height" value="0.35278" units="cm"/>
      <inkml:brushProperty name="color" value="#FFFF00"/>
      <inkml:brushProperty name="tip" value="rectangle"/>
      <inkml:brushProperty name="rasterOp" value="maskPen"/>
    </inkml:brush>
  </inkml:definitions>
  <inkml:trace contextRef="#ctx0" brushRef="#br0">1770 18678 0,'0'-29'78,"29"29"-46,116 0-1,58 0-31,0 0 31,116 0-15,-145 0-1,-116 0-15,29 29 16,0-29 0,58 0-1,0 0 1,58 0-1,174 58 1,-116-29 0,58-29-1,-116 0 17,0 0-17,-87 0 1,58 29-1,-29-29 1,58 0 0,58 0-1,87 0 1,-145 0 0,-58 0-1,58 0 1,-58 0-1,175-58 1,-59 0 0,-58 29-1,0 29 1,-87 0 0,58 0-1,29 29 1,174 0-1,29-29 1,0 0 0,87 0-1,-232 29 17,-58-29-17,-116 0 1,29 0-1,-29 0 1,0 0 0,58-58-1,87 29 1,0-29 0,87 58-1,-58-29 1,-29 29-1,-58 0 1,145 0 0,116 29-1,-290 0 1,87 29 0,-87-29-1,-58-29 1,30 0-1,86 0 17,174 0-17,29 0 1,29-87 0,-87 87-1,58 0 1,-58 0 15,0 0-15,-58 29-1,145-29 1,-116 29 0,87 29-1,-87-58 1,-87 0-1,-116-29 1,0 0 0,29-29-1,-87 29 1,29 29 15,29-29-31,0 29 31,87-29-15,-58 29 0,0 0-1,-116 0 1,-116 0 78,-58 58-94,-232 29 15,-116 29 1,-116-87 0,-145 0-1</inkml:trace>
</inkml:ink>
</file>

<file path=ppt/ink/ink66.xml><?xml version="1.0" encoding="utf-8"?>
<inkml:ink xmlns:inkml="http://www.w3.org/2003/InkML">
  <inkml:definitions>
    <inkml:context xml:id="ctx0">
      <inkml:inkSource xml:id="inkSrc0">
        <inkml:traceFormat>
          <inkml:channel name="X" type="integer" max="1280" units="cm"/>
          <inkml:channel name="Y" type="integer" max="1024" units="cm"/>
          <inkml:channel name="T" type="integer" max="2.14748E9" units="dev"/>
        </inkml:traceFormat>
        <inkml:channelProperties>
          <inkml:channelProperty channel="X" name="resolution" value="34.04255" units="1/cm"/>
          <inkml:channelProperty channel="Y" name="resolution" value="34.01993" units="1/cm"/>
          <inkml:channelProperty channel="T" name="resolution" value="1" units="1/dev"/>
        </inkml:channelProperties>
      </inkml:inkSource>
      <inkml:timestamp xml:id="ts0" timeString="2019-03-27T15:01:20.605"/>
    </inkml:context>
    <inkml:brush xml:id="br0">
      <inkml:brushProperty name="width" value="0.08819" units="cm"/>
      <inkml:brushProperty name="height" value="0.35278" units="cm"/>
      <inkml:brushProperty name="color" value="#FFFF00"/>
      <inkml:brushProperty name="tip" value="rectangle"/>
      <inkml:brushProperty name="rasterOp" value="maskPen"/>
    </inkml:brush>
  </inkml:definitions>
  <inkml:trace contextRef="#ctx0" brushRef="#br0">2002 19229 0,'174'0'93,"-29"0"-93,0 0 16,29 29-16,174-29 31,58 0-31,-145 0 32,-116 0-32,58 0 15,116-29 1,58 29-1,29 0 17,0 0-17,58 58 1,0-58 0,-58 0-1,1 29 1,-30-29-1,-261-29 1,0 29 0,29-58-1,0 0 1,58 58 0,87 0-1,-174 0 1,116-29-1,87 0-15,29 29 16,58 0 15,-145 0-31,-116 0 16,58 29 0,-87 0-1,174-29 16,-145 0-15,58-29 0,0 0-1,-58 0 1,0 0 0,87 0-1,-116 29 1,203-29-1,-58 29 1,0 0 0,58 87-1,58-58 17,30 0-17,-146 29 1,58-58-1,-174 0 1,0 0 0,-29 0-1,58-29 1,-29-29 0,58 29-1,-116 29-15,29-29 16,0 0-1,0 29 1,0 0 0,116 0-1,-58 0 1,87 0 0,-29-29 15,-58 29-16,-58 0 1,-29 0 0,0-29-1,29 0 1,-29 0 0,-29 29-16,-29-29 15,29 0-15,58-29 16,58 0-1,203 0 1,58-29 0,-87 0-1,-116 87 1,-58 0 0,-58 0 15,-145 29 156,-116 29-171,-116 29-16,-406 58 16,-319 29-1</inkml:trace>
</inkml:ink>
</file>

<file path=ppt/ink/ink67.xml><?xml version="1.0" encoding="utf-8"?>
<inkml:ink xmlns:inkml="http://www.w3.org/2003/InkML">
  <inkml:definitions>
    <inkml:context xml:id="ctx0">
      <inkml:inkSource xml:id="inkSrc0">
        <inkml:traceFormat>
          <inkml:channel name="X" type="integer" max="1280" units="cm"/>
          <inkml:channel name="Y" type="integer" max="1024" units="cm"/>
          <inkml:channel name="T" type="integer" max="2.14748E9" units="dev"/>
        </inkml:traceFormat>
        <inkml:channelProperties>
          <inkml:channelProperty channel="X" name="resolution" value="34.04255" units="1/cm"/>
          <inkml:channelProperty channel="Y" name="resolution" value="34.01993" units="1/cm"/>
          <inkml:channelProperty channel="T" name="resolution" value="1" units="1/dev"/>
        </inkml:channelProperties>
      </inkml:inkSource>
      <inkml:timestamp xml:id="ts0" timeString="2019-03-27T15:01:29.437"/>
    </inkml:context>
    <inkml:brush xml:id="br0">
      <inkml:brushProperty name="width" value="0.08819" units="cm"/>
      <inkml:brushProperty name="height" value="0.35278" units="cm"/>
      <inkml:brushProperty name="color" value="#FFFF00"/>
      <inkml:brushProperty name="tip" value="rectangle"/>
      <inkml:brushProperty name="rasterOp" value="maskPen"/>
    </inkml:brush>
  </inkml:definitions>
  <inkml:trace contextRef="#ctx0" brushRef="#br0">1828 19780 0,'29'0'94,"29"0"-94,232 0 16,116 29-1,0 29 17,145-29-17,-87 29 1,-58 0 0,29-29-1,-290-29 1,0 0-16,145 0 15,-87 0 1,174 0 0,-116 0-1,-145 0 1,0 0 0,-29 0 15,58 0-16,-58 0 1,29 0 0,-58 0-1,1 0 1,-30 0 0,0 0 15,0 0-31,0-29 15,0 0 17,58 29-17,-87-29-15,87 29 16,0-29 0,0-29-1,29 58 1,-58-29-1,-29 0 1,0 0 0,0 0-1,-29 0 17,-29 29 14,-203 0-30,29 0 0,-291 0-1,-434 116 1,580-116 0,145 0-1,0 0 1,58 0-1,-29 0 1,-116 0 0,-116 0-1,203 0-15,-348 0 32,58 29-17,-116 29 1,58-58-1,87-58 1,377 29 0,116 29 31,29 0-47,0-29 15,406-116 1,-145 58-1,464-58 1,696 0 0,145 145-1,-521 58 1,-233-29 0,-464-29-1,-290-29-15,-29-29 16,0 29-1,-319 58 79,-261 29-94,29-58 16,-30 0-1,-927-174 1,609 116 0,638 0-1,232 58 17,116-29-32,406-29 15,319 29 1,1 87-1,-30-58 1,-203-58 0,-348-29-1,-377 87 48,-87 29-63,-435 87 15,-116-87 1,86-29 15,146-87-15,435 87 0,29-29-1,261-29 1,175 58-1,231-116 1,0-58 0,-116 87-1,-348 29-15,-116 29 16,-232 29 31,-174 58-47,-29-58 15,-348 58 17,174-58-17,435-58 1,87 29 0,145-58-1,145 0 1,29 29-1,-58 29 1,-203 0 0,-87 29-1,-29 29 1,-290 116 0,-58 0-1,-30-87 1,233-58-1,232 0 17,116 0-17,349 0 1,260-58 0,377-58-16,-145 0 15,-493 116-15,493 87 31,-290-58-15,-232 29 0,-377-58-1,-29-29 1,0 29 62,116-58-78,58 0 16,668-116-1,-291 87 17,-203 58-17,-290 29 1,-145 0-1,-116 0 1,-29 29 0,-377 0-1,203 58-15,-203 29 16,260-87 0,233-29-1,145 0 32,145-116-31,291 0-1,86 58 1,-116 87 0,-174 29-1,-261-29 1,-58 0-1,-29 58 1,-87 0 0,-29 58-1,-29-29 1,116-58 0,87-29 15,377 0-16,232-29 1,203-29 0,-290 29-1,-435 0 1,-174 0 0,-522 116-1,0-29 1,-1015 58-1,-233-87 1,842 29 0,638-87-1,319 0 1,116 0 0,290-58-1,29 0 1,29-58-1,29 29 1,-57 0 0,-262 58-1,-174 29 48,-29 29-48,-349 116 1,-86-58 0,348-29-16,-116-29 15,145-29 1,145 0 15,29-58-15,29 29-16,232-87 15,203-29 1,204 58 0,-175 58-1,-203 29 1,-319 0 0,-406 116-1,-29-58 1,-842 87-1,378-29-15,-928 29 32,-232-145-17,928 0 1,696 0 0,377-29-1,174 0 1,377-58-1,203 87 1,435 0 0,-174-58-1,-203-87 1,-116 87 0,-435 29-1,-261 29 16,-87 0-31,-261 0 16,-435 116 15,-116 0-15,-812-174 0,-30-116-1,204 174 1,1363 0-1,174 0 1,174-87 0,580-29-1,-319 58-15,813 0 16,492 203 0,-174-116-1,-696-29 1,-493-58 15,-319 58-15,-58 0-1,-348 29 1,-87 58 0,-232-87-1,-319-87 1,58-29-1,464 87 1,435 0 0,58 0-1,290-29 1,377 58 0,348 0-1,-29 0 1,-551 0-16,232-29 31,-522 29-15,-319 0 15,-145 58-31,-522 29 16,-145-145-1,-609-87 1,550 58 15,755 29-15,348 29 15,87 0-15,58-58-16,552 58 15,202 116 1,-116 0-1,-348-58 1,-348-29 0,-203 0 15,-29 29-15,-261 0-1,-290-58 1,-348-58-1,319 58 1,377 29 0,290-29 15,319 0-15,261 0-1,290 116 1,-116 29-1,-232-116 17,-261 0-17,-232 0-15,-116 0 78,-116 29-78,0 0 16,-261 0 0,29-116-1,174-29 1,232 116 0,116-29 46,145-29-46,0 58-1,87 29-15,406 0 16,-116-87 0,-232 58-1,-348 0 1,-377 87 15,-261 58-15,-319-145-1,-522-290 1,318 58 0,755 174-1,290 58 1,87-29 46,29 0-62,145 0 16,174 29 0,639 116-1,-349-87-15,319 145 16,-348-58-1,-464-116 1,-377 0 15,-29 0 1,0-58-32,-348-58 15,-87 0 1,232 29-1,377 58 1,145 29 15,87 0-15,406 29 0,58 58-1,348 29 1,-609-116-16,203 0 15,-290-29 1,-319 29 31,0 0-47,-319 29 16,0 29-1,-116 58 1,174-116-1,232 0 17,145 0-1,58 0-15,116-29-16,435-87 15,290-58 1,-58 116-1,-406-29 1,-406 87 0,-116 0 31,-58 29-47,-290 87 15,-58 58 1,29-29-1,87 0 1,261-116 0,87-29 31,609-87-32,319-87 1,175 87-1,-146 58 17,-493-29-32,-406 58 31,-174 29-15,-435 116-1,-319-29 1,-117 29-1,262-87 1,348-29 0,261 0-1,319-87 63,87 0-78,87-29 16,581-87 0,57 87-1,-261-58 1,-493 87 0,-261 58-1,-87 0 1,-145 58-1,-58 0-15,-406 116 16,-232-58 0,202-29-1,407-87 1,435-29 15,406-116-15,320-29-1,-59 29 1,-174 29 15,-377 116-31,-174 0 16,-145 0 15,-87 87-15,29 0-1,0 0 1,58-87 0,174 0 31,174-87-47,87 0 0,0 58 15,-29 0-15,0 29 16,58 0-16,116 58 31,-522-29 0,-87 0-15,-145 0-16,-377-29 16,0 174-1,29-58 1,493-116-1,116 0 17,290-58-17,174-58 1,-261 87-16,377 0 16,-232 29-1,-348 0 1,-58 29 15,-203-29-15,29 29-16,-174 29 15,87-29 1,232-29 0,116 0 15,348-58-16,145 58 1,-29-29 15,-290 0-15,-319 29 15,29 29-15,-29-29-1,29 29 1,232-29 31,29 0-31,-87 0-1,-29-29-15,0 29 16,-58-29 93,29 29-109,0 0 16,0 0-1</inkml:trace>
</inkml:ink>
</file>

<file path=ppt/ink/ink7.xml><?xml version="1.0" encoding="utf-8"?>
<inkml:ink xmlns:inkml="http://www.w3.org/2003/InkML">
  <inkml:definitions>
    <inkml:context xml:id="ctx0">
      <inkml:inkSource xml:id="inkSrc0">
        <inkml:traceFormat>
          <inkml:channel name="X" type="integer" max="1280" units="cm"/>
          <inkml:channel name="Y" type="integer" max="1024" units="cm"/>
          <inkml:channel name="T" type="integer" max="2.14748E9" units="dev"/>
        </inkml:traceFormat>
        <inkml:channelProperties>
          <inkml:channelProperty channel="X" name="resolution" value="34.04255" units="1/cm"/>
          <inkml:channelProperty channel="Y" name="resolution" value="34.01993" units="1/cm"/>
          <inkml:channelProperty channel="T" name="resolution" value="1" units="1/dev"/>
        </inkml:channelProperties>
      </inkml:inkSource>
      <inkml:timestamp xml:id="ts0" timeString="2019-03-27T14:39:46.441"/>
    </inkml:context>
    <inkml:brush xml:id="br0">
      <inkml:brushProperty name="width" value="0.08819" units="cm"/>
      <inkml:brushProperty name="height" value="0.35278" units="cm"/>
      <inkml:brushProperty name="color" value="#FFFF00"/>
      <inkml:brushProperty name="tip" value="rectangle"/>
      <inkml:brushProperty name="rasterOp" value="maskPen"/>
    </inkml:brush>
  </inkml:definitions>
  <inkml:trace contextRef="#ctx0" brushRef="#br0">1915 12645 0,'29'-29'110,"58"29"-110,58 0 31,-58 0-31,29 0 16,-29 0-1,-29 0 1,58 29-1,29-29 17,29 0-17,116 58 1,-116-29 0,-87-29-1,0 0 1,29 0-1,-29 0 1,0 0 0,0 0-1,-29-29-15,58 29 16,-29 0 15,0 0-15,0 0-1,0 0 1,0 0 0,0 0-1,58 0 17,-58-29-17,58 29 1,-58 0-1,29 0 1,-29 0 0,0 0-1,-29 0 1,29-29 0,0 29-1,-29-29 1,0 29-1,29 0 1,-58 0 0,58 0-1,58 0 1,-58 0 0,29 0-1,-29 0 1,0 0-1,29-29 1,-29 29 15,0 0-15,-29 0-16,29 0 16,29 0-1,-28 29-15,-1-29 16,29 29 15,0-29-15,-29 29-1,29-29 1,29 0 0,-58 0-1,0 0 1,0 0-1,29 0 1,-29 0 15,-29 0-15,29 0 0,0 0-1,29 0 1,-29 0-1,0 0 1,0 0 0,29 0-1,0 0 1,-58 0 0,0 0-1,58-29 1,-29 29-1,0 0 1,29 0 15,-29-29-15,0 0-16,-29 29 0,29 0 31,0 0-15,29 0-1,-29 0 1,29 29 0,-29 0-1,58 0 1,-58 0 0,29-29-1,-29 0 1,-29 29-1,29-29 1,-29 29 0,0 0 15,87 1-31,-29-30 16,-29 29 15,0-29-16,29 29 1,-58-29 0,0 0-1,29 0 1,29 0 0,0 0-1,-58 0 1,0 0-1,-29 0 1,58 0 0,-29 0 15,0 0-15,-29 0-16,58 0 15,0 0 1,0 29-1,29-29 1,-29 0 0,0 0-1,29 0 1,0 0 0,-87 0-1,0 0 1,0 0-1,29 0 1,116 0 0,-87 0 15,0-29-15,30 0-1,-30 29 1,0-29-1,-29-1-15,29 30 16,29-29 0,-58 0-1,0 0 1,0 29 0,-29 0-1,58-29 1,-29 29-1,0 0 1,-29-29-16,58 29 16,29 0-1,-58 0 1,29 0 0,-29-29-1,0 29 1,-29 0 15,0 0 16,29 0-31,58-29-1,-58 29 1,29-29-1,-58 29 1,0-29 15,0 29-15,29 0 0,0-29-1,-29 29 1,29 0-1,-29 0 1,0 0 78,0 0-79</inkml:trace>
</inkml:ink>
</file>

<file path=ppt/ink/ink8.xml><?xml version="1.0" encoding="utf-8"?>
<inkml:ink xmlns:inkml="http://www.w3.org/2003/InkML">
  <inkml:definitions>
    <inkml:context xml:id="ctx0">
      <inkml:inkSource xml:id="inkSrc0">
        <inkml:traceFormat>
          <inkml:channel name="X" type="integer" max="1280" units="cm"/>
          <inkml:channel name="Y" type="integer" max="1024" units="cm"/>
          <inkml:channel name="T" type="integer" max="2.14748E9" units="dev"/>
        </inkml:traceFormat>
        <inkml:channelProperties>
          <inkml:channelProperty channel="X" name="resolution" value="34.04255" units="1/cm"/>
          <inkml:channelProperty channel="Y" name="resolution" value="34.01993" units="1/cm"/>
          <inkml:channelProperty channel="T" name="resolution" value="1" units="1/dev"/>
        </inkml:channelProperties>
      </inkml:inkSource>
      <inkml:timestamp xml:id="ts0" timeString="2019-03-27T14:40:05.793"/>
    </inkml:context>
    <inkml:brush xml:id="br0">
      <inkml:brushProperty name="width" value="0.08819" units="cm"/>
      <inkml:brushProperty name="height" value="0.35278" units="cm"/>
      <inkml:brushProperty name="color" value="#FFFF00"/>
      <inkml:brushProperty name="tip" value="rectangle"/>
      <inkml:brushProperty name="rasterOp" value="maskPen"/>
    </inkml:brush>
  </inkml:definitions>
  <inkml:trace contextRef="#ctx0" brushRef="#br0">16475 11949 0,'0'0'0,"-29"58"16,29-29-16,-29 0 15,0 0 1,29 0-1,-58-29 1,29 116 0,-116-58-1,116-58 1,0 29 156,0 29-172,-29-29 15,-58 58 1,29-29 0,29-29-16,-29 0 15,29-29 1,87 0 265,29-58-265,0 0-16,-29 29 15,29-29 1,0 29 0,-58 0 77,-174 29-93,-58 0 16,-377 0 0,0-87-1,203 29 1,347 29 31,205 0-32,260 0 1,0 0 0,58 0 15,-348 29-15,-58 0-1,-29 0 110,-29-29-94,29 29-15,-87 29 47,-87 0-63,-87 58 15,-116-29 1,-58-29-1,29-29 1,231 0 0,117 0-1,175 0 110,-59 0-125,87-29 16,-29 0 0,0 29-1,-145 29 16,-58 0-15,-203 58 0,87-58-16,-146 29 15,117-58 1,174 0 0,116 0 46,29-29-46,29 29-16,146 0 15,-88 0 1,-174 0 0,-58 29 30,-58 29-30,-204 58 0,-28-58-1,116-58 1,116 29-16,58-29 16,58 0 15,87 0-16,87-29 1,117 0 0,-88 29-1,-203 0-15,0 0 16,-87 29 46,-87-29-46,-262 0 0,30-29-1,290 0-15,58 0 16,29 0 15,29 29-31,87-116 16,29 29-1,29 0 1,-87 58 0,-145 29 31,-203 0-32,-145 58 16,-58 0-31,29-58 16,406 0 0,58 0 46,29 0-62,87-29 16,58 0-1,290-87 1,-87 87 0,-290 29 15,-174 0-15,-116 29-1,-29 58 1,-116-29-16,-377 58 15,0-29 1,116 29 0,348-87-1,203-29 1,174-58 15,29 0-31,116-29 16,-29 29-1,-87 0 1,-116 58 0,-116 0 31,-29 0-32,-580 174 1,145-29-1,203-116 1,232-29 0,174-29 15,58-58-15,87 29-16,-29-29 15,203 0 1,-116 58-1,-174 0 1,-87 29 0,-58 0 31,-29 0-32,-261 0 16,-174 29-15,87 0 0,261-29-1,203 0 17,116-29-32,29-29 15,435 0 1,-319 58-16,261 0 15,-174-29 1,-319 29 0,-87-29 124,0 0-140,-174 29 94,-116 0-78,-29 0-16,-87-58 31,232 0-31,174 29 16,0 0-1,87-29 1,29 58 15,-29-58-31,58 58 31,-203 0 32,-58 0-63,-87 0 0,-58 58 15,58-29 1,-493 0 0,551-29-1,232-29 32,-58 29-47,145-58 16,87 0-1,116 29 17,-87 29-17,-203 0 1,-87 29 0,0 0-1,-29 0 1,-58 0-1,0 29-15,-58 29 16,-29 0 0,29-29-1,87-29 1,87-29 62,-116 0-15,-58 29-63,-58 29 15,-232 58 1,290-87-1,58-29-15,0 0 16,145 0 31,-29-29-47,174-58 16,87-29-1,-58 58 1,-145 29 15,-203 87 0,-87 0-15,-319 87 0,-87-116-1,87-145 1,203 58-1,261 29 1,116 29 15,0 0-15,-29-29 0,-58 29 109,-29 0-125,29 0 15,58 0 48,29 0-63,-29 0 15,116 29 1,-58-29 15,-145 0 16,0 0-47,-58 0 16,-406-29-1,348-29 1,-59-29 0,175 58-16,-29 0 15,0 0 1,29 29-1,29 0 32,0 0 78,-29 0-125,-29 0 16,0 0 0,0 0-1,58 0 1,0 0 15,-29 0-15,-29 0 15,-29 0-15,0 0-1,29 0 1,-29 0-1,58 0 1,29 0-16,-87 0 16,58 0-1,0 0 1,29 0 0,0 0 15,0 0-16,-29 58 1,29-58 0,29 58-1,-29-29 17,29 0-17,-29 0-15,29 0 31,0 0-15,0 0 0,-29 29-1,0-29 1,0-29 0,0 29-1,-29 29 1,-29-58-1,58 0-15,-58 29 16,0-29 0,0 0-1,-29 0 1,29 0 0,-29 0-1,-87 0 1,-87 0-1,174 0 1,29-29 0,58 29-1,0 0 1,0 0 62,0 0-62,-29 29-16,0 0 15,-29-29 1,-29 29 0,29-29-1,0 0 1,-58 0-1,58 0 1,58 0-16,-58 0 31,58 0-15,0 0 0,0 0-1,-29 0 1,29 0-1,0-29 79,-29 29-78,29-29-16,-29 29 15,-58-29 1,87 0 0,29 0 93,29 0-93,58 0-16,145-29 15,145 29 1,-87 0 0,29 29 15,-145 0-31,-87 0 31,-29-29-15,29 29-1,29 0 1,0 0 0,0 29-1,87 29 1,-29-58-1,-58 29 1,87 0 0,-145 0-16,58-29 15,0 0 1,0 0 15,-29-29-15,0 0-1,29 0 1,-29 29 0,87 0-1,-87 0 1,29-29 0,-29 29-1,0 0 1,29 0-1,87 0 1,-29 0 15,-58 0-15,-29 29 0,0-29-1,-29 29 1,0-29-1,30 29 1,57 0 0,58 0-1,-29 0 1,-58 0 0,0-29-1,0 29 1,58 0-1,29 0 1,261-29 0,-116 0-1,-116-29 1,-29 0 0,-87-29-1,29 29 1,-87 29-16,-29-29 15,116 0 1,-29 0 0,29 29-1,0-29 1,0 0 0,58 0-1,29 0 16,-58 0-15,29-29 0,58 29 15,-87 29-15,-58 0-1,29 0 1,-58 0-1,0 0 1,0 0 0,-29 0-16,0 0 15,29 0 1,-29 0 0,0 0-1,58 0 1,-29 0-1,29 29 1,0-29 0,-87 0-1,-58 58 32,-29-29-47,-261 58 16,-116 58-1,-29-87 1,145-29 0,261-29-1,232 0 95,29 0-110,29 0 15,29 0-15,145 29 32,-261-29-17,-145 29 63,-29-29-62,-29 58-16,29-29 16,-87 0-1,116 0-15,29-29 78,0 0-62,58 0 0,29 0-16,116 0 31,-87 29-16,-87-29 1,-58 29 0,29-29 62,29-58-63,0 0 1,58-29 0,-87 29-16,29 0 15,88-58 1,-1 0 0,-58 58-1,29-58 1,-29 58-1,29 0 1,-29 0-16,29 29 16,29-29-1,-29 29 1,0 29 15,-29-29-15,0 29-1,58-29 1,0 29 0,0 0-1,0 0 1,-58 29 0,0 0-1,-58-29 1,0 0 31,0 29-32,29-29-15,0 0 32,29 0-17,0 0-15,29 0 16,116 0-1,-145 0 1,0 0 0,29 0 15,-58 0-15,0 0-1,58 0 1,29 0-1,-29-29 1,58 0 0,-58-29-1,29 58 1,-116 0 0,0-29 171,58 29-171,0-29-16,29 0 15,-145 29 32,0 0-31,0 29-16,-87 0 15,29 0 1,0 0 0,174-58 77,116-29-77,58-29-16,261-58 31,-145 29-15,-232 116 0,-116-29 109,29 0-125,29 0 15,-29 0 1,58 0-16,145 0 15,-29 29 1,-145 0 0,-145 0 15,-29 87-15,-29-58-1,0 29 1,0 0-1,-29-29 1,29 0 0,58-29-16,-87 58 15,29-29 1,-29 58 15,29 0-31,58-29 16,-58-29-1,58 29 1,29-29 0,-87 0 15,-29 29-15,0-29-1,-87 0 1,87 0-1,58-29 1,29 29 0,29-29-1,0 0 1,0 0 0,-87 0 15,-58-29-16,-87 0 1,-29-29 0,174 29-16,-29-58 31,-58 29-31,-87 0 31,-58-29-15,-116 29-1,-406-116 1,406 116 0,231 58-1,146-29 1,58 29 0,174 0 62,146 0-63,115 0 1,551 87-16,-319 87 31,-203-87-15,-290-29-1,-174-29 64,-29 0-48,-29 0-31,-29 29 15,29-29-15,-116 29 16,29 29 15,-203-29-15,-29-58-16,58 0 16,29 0 15,0 0-16,174 0-15,-262 0 16,59 0 0,58 58-1,145-58 1,87 0 0,58 29 109,-29-29-110,0 0 16,116-29 48,145-29-64,-29 29-15,261 0 16,-377 0 15</inkml:trace>
</inkml:ink>
</file>

<file path=ppt/ink/ink9.xml><?xml version="1.0" encoding="utf-8"?>
<inkml:ink xmlns:inkml="http://www.w3.org/2003/InkML">
  <inkml:definitions>
    <inkml:context xml:id="ctx0">
      <inkml:inkSource xml:id="inkSrc0">
        <inkml:traceFormat>
          <inkml:channel name="X" type="integer" max="1280" units="cm"/>
          <inkml:channel name="Y" type="integer" max="1024" units="cm"/>
          <inkml:channel name="T" type="integer" max="2.14748E9" units="dev"/>
        </inkml:traceFormat>
        <inkml:channelProperties>
          <inkml:channelProperty channel="X" name="resolution" value="34.04255" units="1/cm"/>
          <inkml:channelProperty channel="Y" name="resolution" value="34.01993" units="1/cm"/>
          <inkml:channelProperty channel="T" name="resolution" value="1" units="1/dev"/>
        </inkml:channelProperties>
      </inkml:inkSource>
      <inkml:timestamp xml:id="ts0" timeString="2019-03-27T14:40:16.020"/>
    </inkml:context>
    <inkml:brush xml:id="br0">
      <inkml:brushProperty name="width" value="0.08819" units="cm"/>
      <inkml:brushProperty name="height" value="0.35278" units="cm"/>
      <inkml:brushProperty name="color" value="#FFFF00"/>
      <inkml:brushProperty name="tip" value="rectangle"/>
      <inkml:brushProperty name="rasterOp" value="maskPen"/>
    </inkml:brush>
  </inkml:definitions>
  <inkml:trace contextRef="#ctx0" brushRef="#br0">10819 18446 0,'29'0'109,"29"0"-109,0 0 32,0 0-32,-29 0 15,29 0-15,29 0 16,-29 0 15,-29 0-15,29 0 15,29 0-15,0 0-1,0 0 1,29 0 0,-29 0-1,-29 0 1,29 0-1,0 0 1,-58 29 0,0-29-1,29 0 1,0 0 15,29 0-15,0 0-1,-29 0 1,-29 0 0,58 29-1,-29 0 1,0-29 0,29 0-1,-58 29 1,0-29-1,87 0 1,-87 0 0,29 0-1,0 0 1,-29 0 0,0 0 93,0 0-93,0 0-16,29 0 15,29 0 1,29 0-1,-87 0 1,29 0 0,-29-29-1,29 29 1,58-29 0,-29 0-1,30 29 16,-59 0-15,0 0 0,0-29-1,-29 29 1,58 0 0,29-29-1,-29 29 1,-58 0-1,29 0-15,-29 0 16,58 0 0,-29 0-1,0 0 1,0 0 0,29-29-1,58 29 16,-87 0-15,0 0 0,0 0 15,-29 0-15,0 29-16,29-29 15,29 0 1,-29 0-1,29 0 1,-29 29 0,29-29-1,0 0 1,0 0 0,0 29-1,29-29 1,-58 0-1,-29 0 1,0 0 0,29 0-1,58 29 1,-29-29 0,0 0 15,29 0-16,0 0 1,-87 0 0,29 0-1,-29 0 1,29 0 0,-29-29-1,29 29 1,58 0-1,-87 0 1,29 0 0,0 0-1,0-29 1,0 29 0,29-29-1,-58 29 1,29 0 15,29 0-15,-58 0-1,29 0 1,0 0 0,29 0-1,0 0 1,29 0-1,-29 0 1,0 0 0,0 0-1,-29 0 1,-29 0 93,0 0-93,29 29-16,0 0 16,58 0-1,-29-29 1,29 0-1,-87 0 1,0 0 62,0 0-62,0 0-1,29 29-15,0-29 16,0 0 0,58 29-1,-87-29 142,29 0-157,-29 0 15,29 0-15,0 0 31,-29 0-31,58 0 16,-145 0 343</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1" y="0"/>
            <a:ext cx="2984871" cy="502676"/>
          </a:xfrm>
          <a:prstGeom prst="rect">
            <a:avLst/>
          </a:prstGeom>
        </p:spPr>
        <p:txBody>
          <a:bodyPr vert="horz" lIns="96594" tIns="48297" rIns="96594" bIns="48297" rtlCol="0"/>
          <a:lstStyle>
            <a:lvl1pPr algn="l">
              <a:defRPr sz="1300"/>
            </a:lvl1pPr>
          </a:lstStyle>
          <a:p>
            <a:endParaRPr lang="it-IT"/>
          </a:p>
        </p:txBody>
      </p:sp>
      <p:sp>
        <p:nvSpPr>
          <p:cNvPr id="3" name="Segnaposto data 2"/>
          <p:cNvSpPr>
            <a:spLocks noGrp="1"/>
          </p:cNvSpPr>
          <p:nvPr>
            <p:ph type="dt" idx="1"/>
          </p:nvPr>
        </p:nvSpPr>
        <p:spPr>
          <a:xfrm>
            <a:off x="3901698" y="0"/>
            <a:ext cx="2984871" cy="502676"/>
          </a:xfrm>
          <a:prstGeom prst="rect">
            <a:avLst/>
          </a:prstGeom>
        </p:spPr>
        <p:txBody>
          <a:bodyPr vert="horz" lIns="96594" tIns="48297" rIns="96594" bIns="48297" rtlCol="0"/>
          <a:lstStyle>
            <a:lvl1pPr algn="r">
              <a:defRPr sz="1300"/>
            </a:lvl1pPr>
          </a:lstStyle>
          <a:p>
            <a:fld id="{03F98FDE-62FA-D549-90DF-729916ECBE2B}" type="datetimeFigureOut">
              <a:rPr lang="it-IT" smtClean="0"/>
              <a:t>27/03/2019</a:t>
            </a:fld>
            <a:endParaRPr lang="it-IT"/>
          </a:p>
        </p:txBody>
      </p:sp>
      <p:sp>
        <p:nvSpPr>
          <p:cNvPr id="4" name="Segnaposto immagine diapositiva 3"/>
          <p:cNvSpPr>
            <a:spLocks noGrp="1" noRot="1" noChangeAspect="1"/>
          </p:cNvSpPr>
          <p:nvPr>
            <p:ph type="sldImg" idx="2"/>
          </p:nvPr>
        </p:nvSpPr>
        <p:spPr>
          <a:xfrm>
            <a:off x="2249488" y="1252538"/>
            <a:ext cx="2389187" cy="3381375"/>
          </a:xfrm>
          <a:prstGeom prst="rect">
            <a:avLst/>
          </a:prstGeom>
          <a:noFill/>
          <a:ln w="12700">
            <a:solidFill>
              <a:prstClr val="black"/>
            </a:solidFill>
          </a:ln>
        </p:spPr>
        <p:txBody>
          <a:bodyPr vert="horz" lIns="96594" tIns="48297" rIns="96594" bIns="48297" rtlCol="0" anchor="ctr"/>
          <a:lstStyle/>
          <a:p>
            <a:endParaRPr lang="it-IT"/>
          </a:p>
        </p:txBody>
      </p:sp>
      <p:sp>
        <p:nvSpPr>
          <p:cNvPr id="5" name="Segnaposto note 4"/>
          <p:cNvSpPr>
            <a:spLocks noGrp="1"/>
          </p:cNvSpPr>
          <p:nvPr>
            <p:ph type="body" sz="quarter" idx="3"/>
          </p:nvPr>
        </p:nvSpPr>
        <p:spPr>
          <a:xfrm>
            <a:off x="688817" y="4821506"/>
            <a:ext cx="5510530" cy="3944868"/>
          </a:xfrm>
          <a:prstGeom prst="rect">
            <a:avLst/>
          </a:prstGeom>
        </p:spPr>
        <p:txBody>
          <a:bodyPr vert="horz" lIns="96594" tIns="48297" rIns="96594" bIns="48297" rtlCol="0"/>
          <a:lstStyle/>
          <a:p>
            <a:r>
              <a:rPr lang="it-IT"/>
              <a:t>Modifica gli stili del testo dello schema
Secondo livello
Terzo livello
Quarto livello
Quinto livello</a:t>
            </a:r>
          </a:p>
        </p:txBody>
      </p:sp>
      <p:sp>
        <p:nvSpPr>
          <p:cNvPr id="6" name="Segnaposto piè di pagina 5"/>
          <p:cNvSpPr>
            <a:spLocks noGrp="1"/>
          </p:cNvSpPr>
          <p:nvPr>
            <p:ph type="ftr" sz="quarter" idx="4"/>
          </p:nvPr>
        </p:nvSpPr>
        <p:spPr>
          <a:xfrm>
            <a:off x="1" y="9516039"/>
            <a:ext cx="2984871" cy="502674"/>
          </a:xfrm>
          <a:prstGeom prst="rect">
            <a:avLst/>
          </a:prstGeom>
        </p:spPr>
        <p:txBody>
          <a:bodyPr vert="horz" lIns="96594" tIns="48297" rIns="96594" bIns="48297" rtlCol="0" anchor="b"/>
          <a:lstStyle>
            <a:lvl1pPr algn="l">
              <a:defRPr sz="1300"/>
            </a:lvl1pPr>
          </a:lstStyle>
          <a:p>
            <a:endParaRPr lang="it-IT"/>
          </a:p>
        </p:txBody>
      </p:sp>
      <p:sp>
        <p:nvSpPr>
          <p:cNvPr id="7" name="Segnaposto numero diapositiva 6"/>
          <p:cNvSpPr>
            <a:spLocks noGrp="1"/>
          </p:cNvSpPr>
          <p:nvPr>
            <p:ph type="sldNum" sz="quarter" idx="5"/>
          </p:nvPr>
        </p:nvSpPr>
        <p:spPr>
          <a:xfrm>
            <a:off x="3901698" y="9516039"/>
            <a:ext cx="2984871" cy="502674"/>
          </a:xfrm>
          <a:prstGeom prst="rect">
            <a:avLst/>
          </a:prstGeom>
        </p:spPr>
        <p:txBody>
          <a:bodyPr vert="horz" lIns="96594" tIns="48297" rIns="96594" bIns="48297" rtlCol="0" anchor="b"/>
          <a:lstStyle>
            <a:lvl1pPr algn="r">
              <a:defRPr sz="1300"/>
            </a:lvl1pPr>
          </a:lstStyle>
          <a:p>
            <a:fld id="{978B18B4-6237-BE46-A74D-D05541ABEDC6}" type="slidenum">
              <a:rPr lang="it-IT" smtClean="0"/>
              <a:t>‹N›</a:t>
            </a:fld>
            <a:endParaRPr lang="it-IT"/>
          </a:p>
        </p:txBody>
      </p:sp>
    </p:spTree>
    <p:extLst>
      <p:ext uri="{BB962C8B-B14F-4D97-AF65-F5344CB8AC3E}">
        <p14:creationId xmlns:p14="http://schemas.microsoft.com/office/powerpoint/2010/main" val="259785183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49488" y="1252538"/>
            <a:ext cx="2389187" cy="3381375"/>
          </a:xfrm>
        </p:spPr>
      </p:sp>
      <p:sp>
        <p:nvSpPr>
          <p:cNvPr id="3" name="Notes Placeholder 2"/>
          <p:cNvSpPr>
            <a:spLocks noGrp="1"/>
          </p:cNvSpPr>
          <p:nvPr>
            <p:ph type="body" idx="1"/>
          </p:nvPr>
        </p:nvSpPr>
        <p:spPr/>
        <p:txBody>
          <a:bodyPr/>
          <a:lstStyle/>
          <a:p>
            <a:pPr marL="241485" indent="-241485">
              <a:buAutoNum type="arabicParenR"/>
            </a:pPr>
            <a:r>
              <a:rPr lang="en-US" dirty="0"/>
              <a:t>Delete pictures</a:t>
            </a:r>
          </a:p>
          <a:p>
            <a:pPr marL="241485" indent="-241485">
              <a:buAutoNum type="arabicParenR"/>
            </a:pPr>
            <a:r>
              <a:rPr lang="en-US" dirty="0"/>
              <a:t>Drag and Drop your images</a:t>
            </a:r>
          </a:p>
          <a:p>
            <a:endParaRPr lang="en-US" dirty="0"/>
          </a:p>
        </p:txBody>
      </p:sp>
      <p:sp>
        <p:nvSpPr>
          <p:cNvPr id="4" name="Slide Number Placeholder 3"/>
          <p:cNvSpPr>
            <a:spLocks noGrp="1"/>
          </p:cNvSpPr>
          <p:nvPr>
            <p:ph type="sldNum" sz="quarter" idx="10"/>
          </p:nvPr>
        </p:nvSpPr>
        <p:spPr/>
        <p:txBody>
          <a:bodyPr/>
          <a:lstStyle/>
          <a:p>
            <a:fld id="{C94E8D62-D41F-6042-BCDF-79D228EFA10F}" type="slidenum">
              <a:rPr lang="en-US" smtClean="0"/>
              <a:pPr/>
              <a:t>5</a:t>
            </a:fld>
            <a:endParaRPr lang="en-US" dirty="0"/>
          </a:p>
        </p:txBody>
      </p:sp>
    </p:spTree>
    <p:extLst>
      <p:ext uri="{BB962C8B-B14F-4D97-AF65-F5344CB8AC3E}">
        <p14:creationId xmlns:p14="http://schemas.microsoft.com/office/powerpoint/2010/main" val="261588274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le 1"/>
          <p:cNvSpPr>
            <a:spLocks noGrp="1"/>
          </p:cNvSpPr>
          <p:nvPr>
            <p:ph type="ctrTitle"/>
          </p:nvPr>
        </p:nvSpPr>
        <p:spPr>
          <a:xfrm>
            <a:off x="566976" y="1749795"/>
            <a:ext cx="6425724" cy="3722335"/>
          </a:xfrm>
        </p:spPr>
        <p:txBody>
          <a:bodyPr anchor="b"/>
          <a:lstStyle>
            <a:lvl1pPr algn="ctr">
              <a:defRPr sz="4960"/>
            </a:lvl1pPr>
          </a:lstStyle>
          <a:p>
            <a:r>
              <a:rPr lang="it-IT"/>
              <a:t>Fare clic per modificare lo stile del titolo dello schema</a:t>
            </a:r>
            <a:endParaRPr lang="en-US" dirty="0"/>
          </a:p>
        </p:txBody>
      </p:sp>
      <p:sp>
        <p:nvSpPr>
          <p:cNvPr id="3" name="Subtitle 2"/>
          <p:cNvSpPr>
            <a:spLocks noGrp="1"/>
          </p:cNvSpPr>
          <p:nvPr>
            <p:ph type="subTitle" idx="1"/>
          </p:nvPr>
        </p:nvSpPr>
        <p:spPr>
          <a:xfrm>
            <a:off x="944960" y="5615678"/>
            <a:ext cx="5669756" cy="2581379"/>
          </a:xfrm>
        </p:spPr>
        <p:txBody>
          <a:bodyPr/>
          <a:lstStyle>
            <a:lvl1pPr marL="0" indent="0" algn="ctr">
              <a:buNone/>
              <a:defRPr sz="1984"/>
            </a:lvl1pPr>
            <a:lvl2pPr marL="377967" indent="0" algn="ctr">
              <a:buNone/>
              <a:defRPr sz="1653"/>
            </a:lvl2pPr>
            <a:lvl3pPr marL="755934" indent="0" algn="ctr">
              <a:buNone/>
              <a:defRPr sz="1488"/>
            </a:lvl3pPr>
            <a:lvl4pPr marL="1133902" indent="0" algn="ctr">
              <a:buNone/>
              <a:defRPr sz="1323"/>
            </a:lvl4pPr>
            <a:lvl5pPr marL="1511869" indent="0" algn="ctr">
              <a:buNone/>
              <a:defRPr sz="1323"/>
            </a:lvl5pPr>
            <a:lvl6pPr marL="1889836" indent="0" algn="ctr">
              <a:buNone/>
              <a:defRPr sz="1323"/>
            </a:lvl6pPr>
            <a:lvl7pPr marL="2267803" indent="0" algn="ctr">
              <a:buNone/>
              <a:defRPr sz="1323"/>
            </a:lvl7pPr>
            <a:lvl8pPr marL="2645771" indent="0" algn="ctr">
              <a:buNone/>
              <a:defRPr sz="1323"/>
            </a:lvl8pPr>
            <a:lvl9pPr marL="3023738" indent="0" algn="ctr">
              <a:buNone/>
              <a:defRPr sz="1323"/>
            </a:lvl9pPr>
          </a:lstStyle>
          <a:p>
            <a:r>
              <a:rPr lang="it-IT"/>
              <a:t>Fare clic per modificare lo stile del sottotitolo dello schema</a:t>
            </a:r>
            <a:endParaRPr lang="en-US" dirty="0"/>
          </a:p>
        </p:txBody>
      </p:sp>
      <p:sp>
        <p:nvSpPr>
          <p:cNvPr id="4" name="Date Placeholder 3"/>
          <p:cNvSpPr>
            <a:spLocks noGrp="1"/>
          </p:cNvSpPr>
          <p:nvPr>
            <p:ph type="dt" sz="half" idx="10"/>
          </p:nvPr>
        </p:nvSpPr>
        <p:spPr/>
        <p:txBody>
          <a:bodyPr/>
          <a:lstStyle/>
          <a:p>
            <a:fld id="{AB9AD963-5171-5F4F-A8DF-449B42DFBA21}" type="datetimeFigureOut">
              <a:rPr lang="it-IT" smtClean="0"/>
              <a:t>27/03/2019</a:t>
            </a:fld>
            <a:endParaRPr lang="it-IT"/>
          </a:p>
        </p:txBody>
      </p:sp>
      <p:sp>
        <p:nvSpPr>
          <p:cNvPr id="5" name="Footer Placeholder 4"/>
          <p:cNvSpPr>
            <a:spLocks noGrp="1"/>
          </p:cNvSpPr>
          <p:nvPr>
            <p:ph type="ftr" sz="quarter" idx="11"/>
          </p:nvPr>
        </p:nvSpPr>
        <p:spPr/>
        <p:txBody>
          <a:bodyPr/>
          <a:lstStyle/>
          <a:p>
            <a:endParaRPr lang="it-IT"/>
          </a:p>
        </p:txBody>
      </p:sp>
      <p:sp>
        <p:nvSpPr>
          <p:cNvPr id="6" name="Slide Number Placeholder 5"/>
          <p:cNvSpPr>
            <a:spLocks noGrp="1"/>
          </p:cNvSpPr>
          <p:nvPr>
            <p:ph type="sldNum" sz="quarter" idx="12"/>
          </p:nvPr>
        </p:nvSpPr>
        <p:spPr/>
        <p:txBody>
          <a:bodyPr/>
          <a:lstStyle/>
          <a:p>
            <a:fld id="{DDAAE77F-B068-3745-8C44-1A2856215818}" type="slidenum">
              <a:rPr lang="it-IT" smtClean="0"/>
              <a:t>‹N›</a:t>
            </a:fld>
            <a:endParaRPr lang="it-IT"/>
          </a:p>
        </p:txBody>
      </p:sp>
    </p:spTree>
    <p:extLst>
      <p:ext uri="{BB962C8B-B14F-4D97-AF65-F5344CB8AC3E}">
        <p14:creationId xmlns:p14="http://schemas.microsoft.com/office/powerpoint/2010/main" val="99077389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a:t>Fare clic per modificare lo stile del titolo dello schema</a:t>
            </a:r>
            <a:endParaRPr lang="en-US" dirty="0"/>
          </a:p>
        </p:txBody>
      </p:sp>
      <p:sp>
        <p:nvSpPr>
          <p:cNvPr id="3" name="Vertical Text Placeholder 2"/>
          <p:cNvSpPr>
            <a:spLocks noGrp="1"/>
          </p:cNvSpPr>
          <p:nvPr>
            <p:ph type="body" orient="vert" idx="1"/>
          </p:nvPr>
        </p:nvSpPr>
        <p:spPr/>
        <p:txBody>
          <a:bodyPr vert="eaVert"/>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Date Placeholder 3"/>
          <p:cNvSpPr>
            <a:spLocks noGrp="1"/>
          </p:cNvSpPr>
          <p:nvPr>
            <p:ph type="dt" sz="half" idx="10"/>
          </p:nvPr>
        </p:nvSpPr>
        <p:spPr/>
        <p:txBody>
          <a:bodyPr/>
          <a:lstStyle/>
          <a:p>
            <a:fld id="{AB9AD963-5171-5F4F-A8DF-449B42DFBA21}" type="datetimeFigureOut">
              <a:rPr lang="it-IT" smtClean="0"/>
              <a:t>27/03/2019</a:t>
            </a:fld>
            <a:endParaRPr lang="it-IT"/>
          </a:p>
        </p:txBody>
      </p:sp>
      <p:sp>
        <p:nvSpPr>
          <p:cNvPr id="5" name="Footer Placeholder 4"/>
          <p:cNvSpPr>
            <a:spLocks noGrp="1"/>
          </p:cNvSpPr>
          <p:nvPr>
            <p:ph type="ftr" sz="quarter" idx="11"/>
          </p:nvPr>
        </p:nvSpPr>
        <p:spPr/>
        <p:txBody>
          <a:bodyPr/>
          <a:lstStyle/>
          <a:p>
            <a:endParaRPr lang="it-IT"/>
          </a:p>
        </p:txBody>
      </p:sp>
      <p:sp>
        <p:nvSpPr>
          <p:cNvPr id="6" name="Slide Number Placeholder 5"/>
          <p:cNvSpPr>
            <a:spLocks noGrp="1"/>
          </p:cNvSpPr>
          <p:nvPr>
            <p:ph type="sldNum" sz="quarter" idx="12"/>
          </p:nvPr>
        </p:nvSpPr>
        <p:spPr/>
        <p:txBody>
          <a:bodyPr/>
          <a:lstStyle/>
          <a:p>
            <a:fld id="{DDAAE77F-B068-3745-8C44-1A2856215818}" type="slidenum">
              <a:rPr lang="it-IT" smtClean="0"/>
              <a:t>‹N›</a:t>
            </a:fld>
            <a:endParaRPr lang="it-IT"/>
          </a:p>
        </p:txBody>
      </p:sp>
    </p:spTree>
    <p:extLst>
      <p:ext uri="{BB962C8B-B14F-4D97-AF65-F5344CB8AC3E}">
        <p14:creationId xmlns:p14="http://schemas.microsoft.com/office/powerpoint/2010/main" val="180827063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409893" y="569240"/>
            <a:ext cx="1630055" cy="9060817"/>
          </a:xfrm>
        </p:spPr>
        <p:txBody>
          <a:bodyPr vert="eaVert"/>
          <a:lstStyle/>
          <a:p>
            <a:r>
              <a:rPr lang="it-IT"/>
              <a:t>Fare clic per modificare lo stile del titolo dello schema</a:t>
            </a:r>
            <a:endParaRPr lang="en-US" dirty="0"/>
          </a:p>
        </p:txBody>
      </p:sp>
      <p:sp>
        <p:nvSpPr>
          <p:cNvPr id="3" name="Vertical Text Placeholder 2"/>
          <p:cNvSpPr>
            <a:spLocks noGrp="1"/>
          </p:cNvSpPr>
          <p:nvPr>
            <p:ph type="body" orient="vert" idx="1"/>
          </p:nvPr>
        </p:nvSpPr>
        <p:spPr>
          <a:xfrm>
            <a:off x="519728" y="569240"/>
            <a:ext cx="4795669" cy="9060817"/>
          </a:xfrm>
        </p:spPr>
        <p:txBody>
          <a:bodyPr vert="eaVert"/>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Date Placeholder 3"/>
          <p:cNvSpPr>
            <a:spLocks noGrp="1"/>
          </p:cNvSpPr>
          <p:nvPr>
            <p:ph type="dt" sz="half" idx="10"/>
          </p:nvPr>
        </p:nvSpPr>
        <p:spPr/>
        <p:txBody>
          <a:bodyPr/>
          <a:lstStyle/>
          <a:p>
            <a:fld id="{AB9AD963-5171-5F4F-A8DF-449B42DFBA21}" type="datetimeFigureOut">
              <a:rPr lang="it-IT" smtClean="0"/>
              <a:t>27/03/2019</a:t>
            </a:fld>
            <a:endParaRPr lang="it-IT"/>
          </a:p>
        </p:txBody>
      </p:sp>
      <p:sp>
        <p:nvSpPr>
          <p:cNvPr id="5" name="Footer Placeholder 4"/>
          <p:cNvSpPr>
            <a:spLocks noGrp="1"/>
          </p:cNvSpPr>
          <p:nvPr>
            <p:ph type="ftr" sz="quarter" idx="11"/>
          </p:nvPr>
        </p:nvSpPr>
        <p:spPr/>
        <p:txBody>
          <a:bodyPr/>
          <a:lstStyle/>
          <a:p>
            <a:endParaRPr lang="it-IT"/>
          </a:p>
        </p:txBody>
      </p:sp>
      <p:sp>
        <p:nvSpPr>
          <p:cNvPr id="6" name="Slide Number Placeholder 5"/>
          <p:cNvSpPr>
            <a:spLocks noGrp="1"/>
          </p:cNvSpPr>
          <p:nvPr>
            <p:ph type="sldNum" sz="quarter" idx="12"/>
          </p:nvPr>
        </p:nvSpPr>
        <p:spPr/>
        <p:txBody>
          <a:bodyPr/>
          <a:lstStyle/>
          <a:p>
            <a:fld id="{DDAAE77F-B068-3745-8C44-1A2856215818}" type="slidenum">
              <a:rPr lang="it-IT" smtClean="0"/>
              <a:t>‹N›</a:t>
            </a:fld>
            <a:endParaRPr lang="it-IT"/>
          </a:p>
        </p:txBody>
      </p:sp>
    </p:spTree>
    <p:extLst>
      <p:ext uri="{BB962C8B-B14F-4D97-AF65-F5344CB8AC3E}">
        <p14:creationId xmlns:p14="http://schemas.microsoft.com/office/powerpoint/2010/main" val="107914088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Quote">
    <p:spTree>
      <p:nvGrpSpPr>
        <p:cNvPr id="1" name=""/>
        <p:cNvGrpSpPr/>
        <p:nvPr/>
      </p:nvGrpSpPr>
      <p:grpSpPr>
        <a:xfrm>
          <a:off x="0" y="0"/>
          <a:ext cx="0" cy="0"/>
          <a:chOff x="0" y="0"/>
          <a:chExt cx="0" cy="0"/>
        </a:xfrm>
      </p:grpSpPr>
      <p:sp>
        <p:nvSpPr>
          <p:cNvPr id="12" name="Picture Placeholder 2"/>
          <p:cNvSpPr>
            <a:spLocks noGrp="1"/>
          </p:cNvSpPr>
          <p:nvPr>
            <p:ph type="pic" sz="quarter" idx="13"/>
          </p:nvPr>
        </p:nvSpPr>
        <p:spPr>
          <a:xfrm>
            <a:off x="633548" y="2858775"/>
            <a:ext cx="1495286" cy="2851150"/>
          </a:xfrm>
        </p:spPr>
        <p:txBody>
          <a:bodyPr>
            <a:normAutofit/>
          </a:bodyPr>
          <a:lstStyle>
            <a:lvl1pPr marL="0" indent="0">
              <a:buNone/>
              <a:defRPr sz="992">
                <a:solidFill>
                  <a:schemeClr val="tx1"/>
                </a:solidFill>
              </a:defRPr>
            </a:lvl1pPr>
          </a:lstStyle>
          <a:p>
            <a:endParaRPr lang="en-US"/>
          </a:p>
        </p:txBody>
      </p:sp>
      <p:sp>
        <p:nvSpPr>
          <p:cNvPr id="13" name="Picture Placeholder 2"/>
          <p:cNvSpPr>
            <a:spLocks noGrp="1"/>
          </p:cNvSpPr>
          <p:nvPr>
            <p:ph type="pic" sz="quarter" idx="14"/>
          </p:nvPr>
        </p:nvSpPr>
        <p:spPr>
          <a:xfrm>
            <a:off x="2245473" y="2858775"/>
            <a:ext cx="1495286" cy="2851150"/>
          </a:xfrm>
        </p:spPr>
        <p:txBody>
          <a:bodyPr>
            <a:normAutofit/>
          </a:bodyPr>
          <a:lstStyle>
            <a:lvl1pPr marL="0" indent="0">
              <a:buNone/>
              <a:defRPr sz="992">
                <a:solidFill>
                  <a:schemeClr val="tx1"/>
                </a:solidFill>
              </a:defRPr>
            </a:lvl1pPr>
          </a:lstStyle>
          <a:p>
            <a:endParaRPr lang="en-US"/>
          </a:p>
        </p:txBody>
      </p:sp>
      <p:sp>
        <p:nvSpPr>
          <p:cNvPr id="14" name="Picture Placeholder 2"/>
          <p:cNvSpPr>
            <a:spLocks noGrp="1"/>
          </p:cNvSpPr>
          <p:nvPr>
            <p:ph type="pic" sz="quarter" idx="15"/>
          </p:nvPr>
        </p:nvSpPr>
        <p:spPr>
          <a:xfrm>
            <a:off x="3859609" y="2858775"/>
            <a:ext cx="1495286" cy="2851150"/>
          </a:xfrm>
        </p:spPr>
        <p:txBody>
          <a:bodyPr>
            <a:normAutofit/>
          </a:bodyPr>
          <a:lstStyle>
            <a:lvl1pPr marL="0" indent="0">
              <a:buNone/>
              <a:defRPr sz="992">
                <a:solidFill>
                  <a:schemeClr val="tx1"/>
                </a:solidFill>
              </a:defRPr>
            </a:lvl1pPr>
          </a:lstStyle>
          <a:p>
            <a:endParaRPr lang="en-US"/>
          </a:p>
        </p:txBody>
      </p:sp>
      <p:sp>
        <p:nvSpPr>
          <p:cNvPr id="15" name="Picture Placeholder 2"/>
          <p:cNvSpPr>
            <a:spLocks noGrp="1"/>
          </p:cNvSpPr>
          <p:nvPr>
            <p:ph type="pic" sz="quarter" idx="16"/>
          </p:nvPr>
        </p:nvSpPr>
        <p:spPr>
          <a:xfrm>
            <a:off x="5471533" y="2858775"/>
            <a:ext cx="1495286" cy="2851150"/>
          </a:xfrm>
        </p:spPr>
        <p:txBody>
          <a:bodyPr>
            <a:normAutofit/>
          </a:bodyPr>
          <a:lstStyle>
            <a:lvl1pPr marL="0" indent="0">
              <a:buNone/>
              <a:defRPr sz="992">
                <a:solidFill>
                  <a:schemeClr val="tx1"/>
                </a:solidFill>
              </a:defRPr>
            </a:lvl1pPr>
          </a:lstStyle>
          <a:p>
            <a:endParaRPr lang="en-US"/>
          </a:p>
        </p:txBody>
      </p:sp>
      <p:sp>
        <p:nvSpPr>
          <p:cNvPr id="8" name="Slide Number Placeholder 5"/>
          <p:cNvSpPr>
            <a:spLocks noGrp="1"/>
          </p:cNvSpPr>
          <p:nvPr>
            <p:ph type="sldNum" sz="quarter" idx="4"/>
          </p:nvPr>
        </p:nvSpPr>
        <p:spPr>
          <a:xfrm>
            <a:off x="6777204" y="926220"/>
            <a:ext cx="288416" cy="517491"/>
          </a:xfrm>
          <a:prstGeom prst="rect">
            <a:avLst/>
          </a:prstGeom>
        </p:spPr>
        <p:txBody>
          <a:bodyPr vert="horz" lIns="217728" tIns="108864" rIns="217728" bIns="108864" rtlCol="0" anchor="ctr"/>
          <a:lstStyle>
            <a:lvl1pPr algn="ctr">
              <a:defRPr sz="744">
                <a:solidFill>
                  <a:schemeClr val="bg1"/>
                </a:solidFill>
                <a:latin typeface="Roboto Regular"/>
                <a:cs typeface="Roboto Regular"/>
              </a:defRPr>
            </a:lvl1pPr>
          </a:lstStyle>
          <a:p>
            <a:fld id="{9E30716D-6579-E840-A866-65A32A51B07B}" type="slidenum">
              <a:rPr lang="en-US" smtClean="0"/>
              <a:pPr/>
              <a:t>‹N›</a:t>
            </a:fld>
            <a:endParaRPr lang="en-US" dirty="0"/>
          </a:p>
        </p:txBody>
      </p:sp>
    </p:spTree>
    <p:extLst>
      <p:ext uri="{BB962C8B-B14F-4D97-AF65-F5344CB8AC3E}">
        <p14:creationId xmlns:p14="http://schemas.microsoft.com/office/powerpoint/2010/main" val="10452945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Main">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9E30716D-6579-E840-A866-65A32A51B07B}" type="slidenum">
              <a:rPr lang="en-US" smtClean="0"/>
              <a:t>‹N›</a:t>
            </a:fld>
            <a:endParaRPr lang="en-US"/>
          </a:p>
        </p:txBody>
      </p:sp>
    </p:spTree>
    <p:extLst>
      <p:ext uri="{BB962C8B-B14F-4D97-AF65-F5344CB8AC3E}">
        <p14:creationId xmlns:p14="http://schemas.microsoft.com/office/powerpoint/2010/main" val="27731576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type="tx">
  <p:cSld name="Vuoto">
    <p:spTree>
      <p:nvGrpSpPr>
        <p:cNvPr id="1" name=""/>
        <p:cNvGrpSpPr/>
        <p:nvPr/>
      </p:nvGrpSpPr>
      <p:grpSpPr>
        <a:xfrm>
          <a:off x="0" y="0"/>
          <a:ext cx="0" cy="0"/>
          <a:chOff x="0" y="0"/>
          <a:chExt cx="0" cy="0"/>
        </a:xfrm>
      </p:grpSpPr>
      <p:sp>
        <p:nvSpPr>
          <p:cNvPr id="67" name="Numero diapositiva"/>
          <p:cNvSpPr txBox="1">
            <a:spLocks noGrp="1"/>
          </p:cNvSpPr>
          <p:nvPr>
            <p:ph type="sldNum" sz="quarter" idx="2"/>
          </p:nvPr>
        </p:nvSpPr>
        <p:spPr>
          <a:prstGeom prst="rect">
            <a:avLst/>
          </a:prstGeom>
        </p:spPr>
        <p:txBody>
          <a:bodyPr/>
          <a:lstStyle/>
          <a:p>
            <a:fld id="{86CB4B4D-7CA3-9044-876B-883B54F8677D}" type="slidenum">
              <a:t>‹N›</a:t>
            </a:fld>
            <a:endParaRPr/>
          </a:p>
        </p:txBody>
      </p:sp>
    </p:spTree>
    <p:extLst>
      <p:ext uri="{BB962C8B-B14F-4D97-AF65-F5344CB8AC3E}">
        <p14:creationId xmlns:p14="http://schemas.microsoft.com/office/powerpoint/2010/main" val="4048023717"/>
      </p:ext>
    </p:extLst>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a:t>Fare clic per modificare lo stile del titolo dello schema</a:t>
            </a:r>
            <a:endParaRPr lang="en-US" dirty="0"/>
          </a:p>
        </p:txBody>
      </p:sp>
      <p:sp>
        <p:nvSpPr>
          <p:cNvPr id="3" name="Content Placeholder 2"/>
          <p:cNvSpPr>
            <a:spLocks noGrp="1"/>
          </p:cNvSpPr>
          <p:nvPr>
            <p:ph idx="1"/>
          </p:nvPr>
        </p:nvSpPr>
        <p:spPr/>
        <p:txBody>
          <a:body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Date Placeholder 3"/>
          <p:cNvSpPr>
            <a:spLocks noGrp="1"/>
          </p:cNvSpPr>
          <p:nvPr>
            <p:ph type="dt" sz="half" idx="10"/>
          </p:nvPr>
        </p:nvSpPr>
        <p:spPr/>
        <p:txBody>
          <a:bodyPr/>
          <a:lstStyle/>
          <a:p>
            <a:fld id="{AB9AD963-5171-5F4F-A8DF-449B42DFBA21}" type="datetimeFigureOut">
              <a:rPr lang="it-IT" smtClean="0"/>
              <a:t>27/03/2019</a:t>
            </a:fld>
            <a:endParaRPr lang="it-IT"/>
          </a:p>
        </p:txBody>
      </p:sp>
      <p:sp>
        <p:nvSpPr>
          <p:cNvPr id="5" name="Footer Placeholder 4"/>
          <p:cNvSpPr>
            <a:spLocks noGrp="1"/>
          </p:cNvSpPr>
          <p:nvPr>
            <p:ph type="ftr" sz="quarter" idx="11"/>
          </p:nvPr>
        </p:nvSpPr>
        <p:spPr/>
        <p:txBody>
          <a:bodyPr/>
          <a:lstStyle/>
          <a:p>
            <a:endParaRPr lang="it-IT"/>
          </a:p>
        </p:txBody>
      </p:sp>
      <p:sp>
        <p:nvSpPr>
          <p:cNvPr id="6" name="Slide Number Placeholder 5"/>
          <p:cNvSpPr>
            <a:spLocks noGrp="1"/>
          </p:cNvSpPr>
          <p:nvPr>
            <p:ph type="sldNum" sz="quarter" idx="12"/>
          </p:nvPr>
        </p:nvSpPr>
        <p:spPr/>
        <p:txBody>
          <a:bodyPr/>
          <a:lstStyle/>
          <a:p>
            <a:fld id="{DDAAE77F-B068-3745-8C44-1A2856215818}" type="slidenum">
              <a:rPr lang="it-IT" smtClean="0"/>
              <a:t>‹N›</a:t>
            </a:fld>
            <a:endParaRPr lang="it-IT"/>
          </a:p>
        </p:txBody>
      </p:sp>
    </p:spTree>
    <p:extLst>
      <p:ext uri="{BB962C8B-B14F-4D97-AF65-F5344CB8AC3E}">
        <p14:creationId xmlns:p14="http://schemas.microsoft.com/office/powerpoint/2010/main" val="58915141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le 1"/>
          <p:cNvSpPr>
            <a:spLocks noGrp="1"/>
          </p:cNvSpPr>
          <p:nvPr>
            <p:ph type="title"/>
          </p:nvPr>
        </p:nvSpPr>
        <p:spPr>
          <a:xfrm>
            <a:off x="515791" y="2665532"/>
            <a:ext cx="6520220" cy="4447496"/>
          </a:xfrm>
        </p:spPr>
        <p:txBody>
          <a:bodyPr anchor="b"/>
          <a:lstStyle>
            <a:lvl1pPr>
              <a:defRPr sz="4960"/>
            </a:lvl1pPr>
          </a:lstStyle>
          <a:p>
            <a:r>
              <a:rPr lang="it-IT"/>
              <a:t>Fare clic per modificare lo stile del titolo dello schema</a:t>
            </a:r>
            <a:endParaRPr lang="en-US" dirty="0"/>
          </a:p>
        </p:txBody>
      </p:sp>
      <p:sp>
        <p:nvSpPr>
          <p:cNvPr id="3" name="Text Placeholder 2"/>
          <p:cNvSpPr>
            <a:spLocks noGrp="1"/>
          </p:cNvSpPr>
          <p:nvPr>
            <p:ph type="body" idx="1"/>
          </p:nvPr>
        </p:nvSpPr>
        <p:spPr>
          <a:xfrm>
            <a:off x="515791" y="7155103"/>
            <a:ext cx="6520220" cy="2338833"/>
          </a:xfrm>
        </p:spPr>
        <p:txBody>
          <a:bodyPr/>
          <a:lstStyle>
            <a:lvl1pPr marL="0" indent="0">
              <a:buNone/>
              <a:defRPr sz="1984">
                <a:solidFill>
                  <a:schemeClr val="tx1"/>
                </a:solidFill>
              </a:defRPr>
            </a:lvl1pPr>
            <a:lvl2pPr marL="377967" indent="0">
              <a:buNone/>
              <a:defRPr sz="1653">
                <a:solidFill>
                  <a:schemeClr val="tx1">
                    <a:tint val="75000"/>
                  </a:schemeClr>
                </a:solidFill>
              </a:defRPr>
            </a:lvl2pPr>
            <a:lvl3pPr marL="755934" indent="0">
              <a:buNone/>
              <a:defRPr sz="1488">
                <a:solidFill>
                  <a:schemeClr val="tx1">
                    <a:tint val="75000"/>
                  </a:schemeClr>
                </a:solidFill>
              </a:defRPr>
            </a:lvl3pPr>
            <a:lvl4pPr marL="1133902" indent="0">
              <a:buNone/>
              <a:defRPr sz="1323">
                <a:solidFill>
                  <a:schemeClr val="tx1">
                    <a:tint val="75000"/>
                  </a:schemeClr>
                </a:solidFill>
              </a:defRPr>
            </a:lvl4pPr>
            <a:lvl5pPr marL="1511869" indent="0">
              <a:buNone/>
              <a:defRPr sz="1323">
                <a:solidFill>
                  <a:schemeClr val="tx1">
                    <a:tint val="75000"/>
                  </a:schemeClr>
                </a:solidFill>
              </a:defRPr>
            </a:lvl5pPr>
            <a:lvl6pPr marL="1889836" indent="0">
              <a:buNone/>
              <a:defRPr sz="1323">
                <a:solidFill>
                  <a:schemeClr val="tx1">
                    <a:tint val="75000"/>
                  </a:schemeClr>
                </a:solidFill>
              </a:defRPr>
            </a:lvl6pPr>
            <a:lvl7pPr marL="2267803" indent="0">
              <a:buNone/>
              <a:defRPr sz="1323">
                <a:solidFill>
                  <a:schemeClr val="tx1">
                    <a:tint val="75000"/>
                  </a:schemeClr>
                </a:solidFill>
              </a:defRPr>
            </a:lvl7pPr>
            <a:lvl8pPr marL="2645771" indent="0">
              <a:buNone/>
              <a:defRPr sz="1323">
                <a:solidFill>
                  <a:schemeClr val="tx1">
                    <a:tint val="75000"/>
                  </a:schemeClr>
                </a:solidFill>
              </a:defRPr>
            </a:lvl8pPr>
            <a:lvl9pPr marL="3023738" indent="0">
              <a:buNone/>
              <a:defRPr sz="1323">
                <a:solidFill>
                  <a:schemeClr val="tx1">
                    <a:tint val="75000"/>
                  </a:schemeClr>
                </a:solidFill>
              </a:defRPr>
            </a:lvl9pPr>
          </a:lstStyle>
          <a:p>
            <a:pPr lvl="0"/>
            <a:r>
              <a:rPr lang="it-IT"/>
              <a:t>Modifica gli stili del testo dello schema</a:t>
            </a:r>
          </a:p>
        </p:txBody>
      </p:sp>
      <p:sp>
        <p:nvSpPr>
          <p:cNvPr id="4" name="Date Placeholder 3"/>
          <p:cNvSpPr>
            <a:spLocks noGrp="1"/>
          </p:cNvSpPr>
          <p:nvPr>
            <p:ph type="dt" sz="half" idx="10"/>
          </p:nvPr>
        </p:nvSpPr>
        <p:spPr/>
        <p:txBody>
          <a:bodyPr/>
          <a:lstStyle/>
          <a:p>
            <a:fld id="{AB9AD963-5171-5F4F-A8DF-449B42DFBA21}" type="datetimeFigureOut">
              <a:rPr lang="it-IT" smtClean="0"/>
              <a:t>27/03/2019</a:t>
            </a:fld>
            <a:endParaRPr lang="it-IT"/>
          </a:p>
        </p:txBody>
      </p:sp>
      <p:sp>
        <p:nvSpPr>
          <p:cNvPr id="5" name="Footer Placeholder 4"/>
          <p:cNvSpPr>
            <a:spLocks noGrp="1"/>
          </p:cNvSpPr>
          <p:nvPr>
            <p:ph type="ftr" sz="quarter" idx="11"/>
          </p:nvPr>
        </p:nvSpPr>
        <p:spPr/>
        <p:txBody>
          <a:bodyPr/>
          <a:lstStyle/>
          <a:p>
            <a:endParaRPr lang="it-IT"/>
          </a:p>
        </p:txBody>
      </p:sp>
      <p:sp>
        <p:nvSpPr>
          <p:cNvPr id="6" name="Slide Number Placeholder 5"/>
          <p:cNvSpPr>
            <a:spLocks noGrp="1"/>
          </p:cNvSpPr>
          <p:nvPr>
            <p:ph type="sldNum" sz="quarter" idx="12"/>
          </p:nvPr>
        </p:nvSpPr>
        <p:spPr/>
        <p:txBody>
          <a:bodyPr/>
          <a:lstStyle/>
          <a:p>
            <a:fld id="{DDAAE77F-B068-3745-8C44-1A2856215818}" type="slidenum">
              <a:rPr lang="it-IT" smtClean="0"/>
              <a:t>‹N›</a:t>
            </a:fld>
            <a:endParaRPr lang="it-IT"/>
          </a:p>
        </p:txBody>
      </p:sp>
    </p:spTree>
    <p:extLst>
      <p:ext uri="{BB962C8B-B14F-4D97-AF65-F5344CB8AC3E}">
        <p14:creationId xmlns:p14="http://schemas.microsoft.com/office/powerpoint/2010/main" val="36927975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a:t>Fare clic per modificare lo stile del titolo dello schema</a:t>
            </a:r>
            <a:endParaRPr lang="en-US" dirty="0"/>
          </a:p>
        </p:txBody>
      </p:sp>
      <p:sp>
        <p:nvSpPr>
          <p:cNvPr id="3" name="Content Placeholder 2"/>
          <p:cNvSpPr>
            <a:spLocks noGrp="1"/>
          </p:cNvSpPr>
          <p:nvPr>
            <p:ph sz="half" idx="1"/>
          </p:nvPr>
        </p:nvSpPr>
        <p:spPr>
          <a:xfrm>
            <a:off x="519728" y="2846200"/>
            <a:ext cx="3212862" cy="6783857"/>
          </a:xfrm>
        </p:spPr>
        <p:txBody>
          <a:body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Content Placeholder 3"/>
          <p:cNvSpPr>
            <a:spLocks noGrp="1"/>
          </p:cNvSpPr>
          <p:nvPr>
            <p:ph sz="half" idx="2"/>
          </p:nvPr>
        </p:nvSpPr>
        <p:spPr>
          <a:xfrm>
            <a:off x="3827085" y="2846200"/>
            <a:ext cx="3212862" cy="6783857"/>
          </a:xfrm>
        </p:spPr>
        <p:txBody>
          <a:body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5" name="Date Placeholder 4"/>
          <p:cNvSpPr>
            <a:spLocks noGrp="1"/>
          </p:cNvSpPr>
          <p:nvPr>
            <p:ph type="dt" sz="half" idx="10"/>
          </p:nvPr>
        </p:nvSpPr>
        <p:spPr/>
        <p:txBody>
          <a:bodyPr/>
          <a:lstStyle/>
          <a:p>
            <a:fld id="{AB9AD963-5171-5F4F-A8DF-449B42DFBA21}" type="datetimeFigureOut">
              <a:rPr lang="it-IT" smtClean="0"/>
              <a:t>27/03/2019</a:t>
            </a:fld>
            <a:endParaRPr lang="it-IT"/>
          </a:p>
        </p:txBody>
      </p:sp>
      <p:sp>
        <p:nvSpPr>
          <p:cNvPr id="6" name="Footer Placeholder 5"/>
          <p:cNvSpPr>
            <a:spLocks noGrp="1"/>
          </p:cNvSpPr>
          <p:nvPr>
            <p:ph type="ftr" sz="quarter" idx="11"/>
          </p:nvPr>
        </p:nvSpPr>
        <p:spPr/>
        <p:txBody>
          <a:bodyPr/>
          <a:lstStyle/>
          <a:p>
            <a:endParaRPr lang="it-IT"/>
          </a:p>
        </p:txBody>
      </p:sp>
      <p:sp>
        <p:nvSpPr>
          <p:cNvPr id="7" name="Slide Number Placeholder 6"/>
          <p:cNvSpPr>
            <a:spLocks noGrp="1"/>
          </p:cNvSpPr>
          <p:nvPr>
            <p:ph type="sldNum" sz="quarter" idx="12"/>
          </p:nvPr>
        </p:nvSpPr>
        <p:spPr/>
        <p:txBody>
          <a:bodyPr/>
          <a:lstStyle/>
          <a:p>
            <a:fld id="{DDAAE77F-B068-3745-8C44-1A2856215818}" type="slidenum">
              <a:rPr lang="it-IT" smtClean="0"/>
              <a:t>‹N›</a:t>
            </a:fld>
            <a:endParaRPr lang="it-IT"/>
          </a:p>
        </p:txBody>
      </p:sp>
    </p:spTree>
    <p:extLst>
      <p:ext uri="{BB962C8B-B14F-4D97-AF65-F5344CB8AC3E}">
        <p14:creationId xmlns:p14="http://schemas.microsoft.com/office/powerpoint/2010/main" val="21968952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le 1"/>
          <p:cNvSpPr>
            <a:spLocks noGrp="1"/>
          </p:cNvSpPr>
          <p:nvPr>
            <p:ph type="title"/>
          </p:nvPr>
        </p:nvSpPr>
        <p:spPr>
          <a:xfrm>
            <a:off x="520712" y="569242"/>
            <a:ext cx="6520220" cy="2066590"/>
          </a:xfrm>
        </p:spPr>
        <p:txBody>
          <a:bodyPr/>
          <a:lstStyle/>
          <a:p>
            <a:r>
              <a:rPr lang="it-IT"/>
              <a:t>Fare clic per modificare lo stile del titolo dello schema</a:t>
            </a:r>
            <a:endParaRPr lang="en-US" dirty="0"/>
          </a:p>
        </p:txBody>
      </p:sp>
      <p:sp>
        <p:nvSpPr>
          <p:cNvPr id="3" name="Text Placeholder 2"/>
          <p:cNvSpPr>
            <a:spLocks noGrp="1"/>
          </p:cNvSpPr>
          <p:nvPr>
            <p:ph type="body" idx="1"/>
          </p:nvPr>
        </p:nvSpPr>
        <p:spPr>
          <a:xfrm>
            <a:off x="520713" y="2620980"/>
            <a:ext cx="3198096" cy="1284502"/>
          </a:xfrm>
        </p:spPr>
        <p:txBody>
          <a:bodyPr anchor="b"/>
          <a:lstStyle>
            <a:lvl1pPr marL="0" indent="0">
              <a:buNone/>
              <a:defRPr sz="1984" b="1"/>
            </a:lvl1pPr>
            <a:lvl2pPr marL="377967" indent="0">
              <a:buNone/>
              <a:defRPr sz="1653" b="1"/>
            </a:lvl2pPr>
            <a:lvl3pPr marL="755934" indent="0">
              <a:buNone/>
              <a:defRPr sz="1488" b="1"/>
            </a:lvl3pPr>
            <a:lvl4pPr marL="1133902" indent="0">
              <a:buNone/>
              <a:defRPr sz="1323" b="1"/>
            </a:lvl4pPr>
            <a:lvl5pPr marL="1511869" indent="0">
              <a:buNone/>
              <a:defRPr sz="1323" b="1"/>
            </a:lvl5pPr>
            <a:lvl6pPr marL="1889836" indent="0">
              <a:buNone/>
              <a:defRPr sz="1323" b="1"/>
            </a:lvl6pPr>
            <a:lvl7pPr marL="2267803" indent="0">
              <a:buNone/>
              <a:defRPr sz="1323" b="1"/>
            </a:lvl7pPr>
            <a:lvl8pPr marL="2645771" indent="0">
              <a:buNone/>
              <a:defRPr sz="1323" b="1"/>
            </a:lvl8pPr>
            <a:lvl9pPr marL="3023738" indent="0">
              <a:buNone/>
              <a:defRPr sz="1323" b="1"/>
            </a:lvl9pPr>
          </a:lstStyle>
          <a:p>
            <a:pPr lvl="0"/>
            <a:r>
              <a:rPr lang="it-IT"/>
              <a:t>Modifica gli stili del testo dello schema</a:t>
            </a:r>
          </a:p>
        </p:txBody>
      </p:sp>
      <p:sp>
        <p:nvSpPr>
          <p:cNvPr id="4" name="Content Placeholder 3"/>
          <p:cNvSpPr>
            <a:spLocks noGrp="1"/>
          </p:cNvSpPr>
          <p:nvPr>
            <p:ph sz="half" idx="2"/>
          </p:nvPr>
        </p:nvSpPr>
        <p:spPr>
          <a:xfrm>
            <a:off x="520713" y="3905482"/>
            <a:ext cx="3198096" cy="5744375"/>
          </a:xfrm>
        </p:spPr>
        <p:txBody>
          <a:body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5" name="Text Placeholder 4"/>
          <p:cNvSpPr>
            <a:spLocks noGrp="1"/>
          </p:cNvSpPr>
          <p:nvPr>
            <p:ph type="body" sz="quarter" idx="3"/>
          </p:nvPr>
        </p:nvSpPr>
        <p:spPr>
          <a:xfrm>
            <a:off x="3827086" y="2620980"/>
            <a:ext cx="3213847" cy="1284502"/>
          </a:xfrm>
        </p:spPr>
        <p:txBody>
          <a:bodyPr anchor="b"/>
          <a:lstStyle>
            <a:lvl1pPr marL="0" indent="0">
              <a:buNone/>
              <a:defRPr sz="1984" b="1"/>
            </a:lvl1pPr>
            <a:lvl2pPr marL="377967" indent="0">
              <a:buNone/>
              <a:defRPr sz="1653" b="1"/>
            </a:lvl2pPr>
            <a:lvl3pPr marL="755934" indent="0">
              <a:buNone/>
              <a:defRPr sz="1488" b="1"/>
            </a:lvl3pPr>
            <a:lvl4pPr marL="1133902" indent="0">
              <a:buNone/>
              <a:defRPr sz="1323" b="1"/>
            </a:lvl4pPr>
            <a:lvl5pPr marL="1511869" indent="0">
              <a:buNone/>
              <a:defRPr sz="1323" b="1"/>
            </a:lvl5pPr>
            <a:lvl6pPr marL="1889836" indent="0">
              <a:buNone/>
              <a:defRPr sz="1323" b="1"/>
            </a:lvl6pPr>
            <a:lvl7pPr marL="2267803" indent="0">
              <a:buNone/>
              <a:defRPr sz="1323" b="1"/>
            </a:lvl7pPr>
            <a:lvl8pPr marL="2645771" indent="0">
              <a:buNone/>
              <a:defRPr sz="1323" b="1"/>
            </a:lvl8pPr>
            <a:lvl9pPr marL="3023738" indent="0">
              <a:buNone/>
              <a:defRPr sz="1323" b="1"/>
            </a:lvl9pPr>
          </a:lstStyle>
          <a:p>
            <a:pPr lvl="0"/>
            <a:r>
              <a:rPr lang="it-IT"/>
              <a:t>Modifica gli stili del testo dello schema</a:t>
            </a:r>
          </a:p>
        </p:txBody>
      </p:sp>
      <p:sp>
        <p:nvSpPr>
          <p:cNvPr id="6" name="Content Placeholder 5"/>
          <p:cNvSpPr>
            <a:spLocks noGrp="1"/>
          </p:cNvSpPr>
          <p:nvPr>
            <p:ph sz="quarter" idx="4"/>
          </p:nvPr>
        </p:nvSpPr>
        <p:spPr>
          <a:xfrm>
            <a:off x="3827086" y="3905482"/>
            <a:ext cx="3213847" cy="5744375"/>
          </a:xfrm>
        </p:spPr>
        <p:txBody>
          <a:body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7" name="Date Placeholder 6"/>
          <p:cNvSpPr>
            <a:spLocks noGrp="1"/>
          </p:cNvSpPr>
          <p:nvPr>
            <p:ph type="dt" sz="half" idx="10"/>
          </p:nvPr>
        </p:nvSpPr>
        <p:spPr/>
        <p:txBody>
          <a:bodyPr/>
          <a:lstStyle/>
          <a:p>
            <a:fld id="{AB9AD963-5171-5F4F-A8DF-449B42DFBA21}" type="datetimeFigureOut">
              <a:rPr lang="it-IT" smtClean="0"/>
              <a:t>27/03/2019</a:t>
            </a:fld>
            <a:endParaRPr lang="it-IT"/>
          </a:p>
        </p:txBody>
      </p:sp>
      <p:sp>
        <p:nvSpPr>
          <p:cNvPr id="8" name="Footer Placeholder 7"/>
          <p:cNvSpPr>
            <a:spLocks noGrp="1"/>
          </p:cNvSpPr>
          <p:nvPr>
            <p:ph type="ftr" sz="quarter" idx="11"/>
          </p:nvPr>
        </p:nvSpPr>
        <p:spPr/>
        <p:txBody>
          <a:bodyPr/>
          <a:lstStyle/>
          <a:p>
            <a:endParaRPr lang="it-IT"/>
          </a:p>
        </p:txBody>
      </p:sp>
      <p:sp>
        <p:nvSpPr>
          <p:cNvPr id="9" name="Slide Number Placeholder 8"/>
          <p:cNvSpPr>
            <a:spLocks noGrp="1"/>
          </p:cNvSpPr>
          <p:nvPr>
            <p:ph type="sldNum" sz="quarter" idx="12"/>
          </p:nvPr>
        </p:nvSpPr>
        <p:spPr/>
        <p:txBody>
          <a:bodyPr/>
          <a:lstStyle/>
          <a:p>
            <a:fld id="{DDAAE77F-B068-3745-8C44-1A2856215818}" type="slidenum">
              <a:rPr lang="it-IT" smtClean="0"/>
              <a:t>‹N›</a:t>
            </a:fld>
            <a:endParaRPr lang="it-IT"/>
          </a:p>
        </p:txBody>
      </p:sp>
    </p:spTree>
    <p:extLst>
      <p:ext uri="{BB962C8B-B14F-4D97-AF65-F5344CB8AC3E}">
        <p14:creationId xmlns:p14="http://schemas.microsoft.com/office/powerpoint/2010/main" val="233422312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a:t>Fare clic per modificare lo stile del titolo dello schema</a:t>
            </a:r>
            <a:endParaRPr lang="en-US" dirty="0"/>
          </a:p>
        </p:txBody>
      </p:sp>
      <p:sp>
        <p:nvSpPr>
          <p:cNvPr id="3" name="Date Placeholder 2"/>
          <p:cNvSpPr>
            <a:spLocks noGrp="1"/>
          </p:cNvSpPr>
          <p:nvPr>
            <p:ph type="dt" sz="half" idx="10"/>
          </p:nvPr>
        </p:nvSpPr>
        <p:spPr/>
        <p:txBody>
          <a:bodyPr/>
          <a:lstStyle/>
          <a:p>
            <a:fld id="{AB9AD963-5171-5F4F-A8DF-449B42DFBA21}" type="datetimeFigureOut">
              <a:rPr lang="it-IT" smtClean="0"/>
              <a:t>27/03/2019</a:t>
            </a:fld>
            <a:endParaRPr lang="it-IT"/>
          </a:p>
        </p:txBody>
      </p:sp>
      <p:sp>
        <p:nvSpPr>
          <p:cNvPr id="4" name="Footer Placeholder 3"/>
          <p:cNvSpPr>
            <a:spLocks noGrp="1"/>
          </p:cNvSpPr>
          <p:nvPr>
            <p:ph type="ftr" sz="quarter" idx="11"/>
          </p:nvPr>
        </p:nvSpPr>
        <p:spPr/>
        <p:txBody>
          <a:bodyPr/>
          <a:lstStyle/>
          <a:p>
            <a:endParaRPr lang="it-IT"/>
          </a:p>
        </p:txBody>
      </p:sp>
      <p:sp>
        <p:nvSpPr>
          <p:cNvPr id="5" name="Slide Number Placeholder 4"/>
          <p:cNvSpPr>
            <a:spLocks noGrp="1"/>
          </p:cNvSpPr>
          <p:nvPr>
            <p:ph type="sldNum" sz="quarter" idx="12"/>
          </p:nvPr>
        </p:nvSpPr>
        <p:spPr/>
        <p:txBody>
          <a:bodyPr/>
          <a:lstStyle/>
          <a:p>
            <a:fld id="{DDAAE77F-B068-3745-8C44-1A2856215818}" type="slidenum">
              <a:rPr lang="it-IT" smtClean="0"/>
              <a:t>‹N›</a:t>
            </a:fld>
            <a:endParaRPr lang="it-IT"/>
          </a:p>
        </p:txBody>
      </p:sp>
    </p:spTree>
    <p:extLst>
      <p:ext uri="{BB962C8B-B14F-4D97-AF65-F5344CB8AC3E}">
        <p14:creationId xmlns:p14="http://schemas.microsoft.com/office/powerpoint/2010/main" val="91414672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B9AD963-5171-5F4F-A8DF-449B42DFBA21}" type="datetimeFigureOut">
              <a:rPr lang="it-IT" smtClean="0"/>
              <a:t>27/03/2019</a:t>
            </a:fld>
            <a:endParaRPr lang="it-IT"/>
          </a:p>
        </p:txBody>
      </p:sp>
      <p:sp>
        <p:nvSpPr>
          <p:cNvPr id="3" name="Footer Placeholder 2"/>
          <p:cNvSpPr>
            <a:spLocks noGrp="1"/>
          </p:cNvSpPr>
          <p:nvPr>
            <p:ph type="ftr" sz="quarter" idx="11"/>
          </p:nvPr>
        </p:nvSpPr>
        <p:spPr/>
        <p:txBody>
          <a:bodyPr/>
          <a:lstStyle/>
          <a:p>
            <a:endParaRPr lang="it-IT"/>
          </a:p>
        </p:txBody>
      </p:sp>
      <p:sp>
        <p:nvSpPr>
          <p:cNvPr id="4" name="Slide Number Placeholder 3"/>
          <p:cNvSpPr>
            <a:spLocks noGrp="1"/>
          </p:cNvSpPr>
          <p:nvPr>
            <p:ph type="sldNum" sz="quarter" idx="12"/>
          </p:nvPr>
        </p:nvSpPr>
        <p:spPr/>
        <p:txBody>
          <a:bodyPr/>
          <a:lstStyle/>
          <a:p>
            <a:fld id="{DDAAE77F-B068-3745-8C44-1A2856215818}" type="slidenum">
              <a:rPr lang="it-IT" smtClean="0"/>
              <a:t>‹N›</a:t>
            </a:fld>
            <a:endParaRPr lang="it-IT"/>
          </a:p>
        </p:txBody>
      </p:sp>
    </p:spTree>
    <p:extLst>
      <p:ext uri="{BB962C8B-B14F-4D97-AF65-F5344CB8AC3E}">
        <p14:creationId xmlns:p14="http://schemas.microsoft.com/office/powerpoint/2010/main" val="328842011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le 1"/>
          <p:cNvSpPr>
            <a:spLocks noGrp="1"/>
          </p:cNvSpPr>
          <p:nvPr>
            <p:ph type="title"/>
          </p:nvPr>
        </p:nvSpPr>
        <p:spPr>
          <a:xfrm>
            <a:off x="520712" y="712788"/>
            <a:ext cx="2438192" cy="2494756"/>
          </a:xfrm>
        </p:spPr>
        <p:txBody>
          <a:bodyPr anchor="b"/>
          <a:lstStyle>
            <a:lvl1pPr>
              <a:defRPr sz="2645"/>
            </a:lvl1pPr>
          </a:lstStyle>
          <a:p>
            <a:r>
              <a:rPr lang="it-IT"/>
              <a:t>Fare clic per modificare lo stile del titolo dello schema</a:t>
            </a:r>
            <a:endParaRPr lang="en-US" dirty="0"/>
          </a:p>
        </p:txBody>
      </p:sp>
      <p:sp>
        <p:nvSpPr>
          <p:cNvPr id="3" name="Content Placeholder 2"/>
          <p:cNvSpPr>
            <a:spLocks noGrp="1"/>
          </p:cNvSpPr>
          <p:nvPr>
            <p:ph idx="1"/>
          </p:nvPr>
        </p:nvSpPr>
        <p:spPr>
          <a:xfrm>
            <a:off x="3213847" y="1539425"/>
            <a:ext cx="3827085" cy="7598117"/>
          </a:xfrm>
        </p:spPr>
        <p:txBody>
          <a:bodyPr/>
          <a:lstStyle>
            <a:lvl1pPr>
              <a:defRPr sz="2645"/>
            </a:lvl1pPr>
            <a:lvl2pPr>
              <a:defRPr sz="2315"/>
            </a:lvl2pPr>
            <a:lvl3pPr>
              <a:defRPr sz="1984"/>
            </a:lvl3pPr>
            <a:lvl4pPr>
              <a:defRPr sz="1653"/>
            </a:lvl4pPr>
            <a:lvl5pPr>
              <a:defRPr sz="1653"/>
            </a:lvl5pPr>
            <a:lvl6pPr>
              <a:defRPr sz="1653"/>
            </a:lvl6pPr>
            <a:lvl7pPr>
              <a:defRPr sz="1653"/>
            </a:lvl7pPr>
            <a:lvl8pPr>
              <a:defRPr sz="1653"/>
            </a:lvl8pPr>
            <a:lvl9pPr>
              <a:defRPr sz="1653"/>
            </a:lvl9p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Text Placeholder 3"/>
          <p:cNvSpPr>
            <a:spLocks noGrp="1"/>
          </p:cNvSpPr>
          <p:nvPr>
            <p:ph type="body" sz="half" idx="2"/>
          </p:nvPr>
        </p:nvSpPr>
        <p:spPr>
          <a:xfrm>
            <a:off x="520712" y="3207544"/>
            <a:ext cx="2438192" cy="5942372"/>
          </a:xfrm>
        </p:spPr>
        <p:txBody>
          <a:bodyPr/>
          <a:lstStyle>
            <a:lvl1pPr marL="0" indent="0">
              <a:buNone/>
              <a:defRPr sz="1323"/>
            </a:lvl1pPr>
            <a:lvl2pPr marL="377967" indent="0">
              <a:buNone/>
              <a:defRPr sz="1157"/>
            </a:lvl2pPr>
            <a:lvl3pPr marL="755934" indent="0">
              <a:buNone/>
              <a:defRPr sz="992"/>
            </a:lvl3pPr>
            <a:lvl4pPr marL="1133902" indent="0">
              <a:buNone/>
              <a:defRPr sz="827"/>
            </a:lvl4pPr>
            <a:lvl5pPr marL="1511869" indent="0">
              <a:buNone/>
              <a:defRPr sz="827"/>
            </a:lvl5pPr>
            <a:lvl6pPr marL="1889836" indent="0">
              <a:buNone/>
              <a:defRPr sz="827"/>
            </a:lvl6pPr>
            <a:lvl7pPr marL="2267803" indent="0">
              <a:buNone/>
              <a:defRPr sz="827"/>
            </a:lvl7pPr>
            <a:lvl8pPr marL="2645771" indent="0">
              <a:buNone/>
              <a:defRPr sz="827"/>
            </a:lvl8pPr>
            <a:lvl9pPr marL="3023738" indent="0">
              <a:buNone/>
              <a:defRPr sz="827"/>
            </a:lvl9pPr>
          </a:lstStyle>
          <a:p>
            <a:pPr lvl="0"/>
            <a:r>
              <a:rPr lang="it-IT"/>
              <a:t>Modifica gli stili del testo dello schema</a:t>
            </a:r>
          </a:p>
        </p:txBody>
      </p:sp>
      <p:sp>
        <p:nvSpPr>
          <p:cNvPr id="5" name="Date Placeholder 4"/>
          <p:cNvSpPr>
            <a:spLocks noGrp="1"/>
          </p:cNvSpPr>
          <p:nvPr>
            <p:ph type="dt" sz="half" idx="10"/>
          </p:nvPr>
        </p:nvSpPr>
        <p:spPr/>
        <p:txBody>
          <a:bodyPr/>
          <a:lstStyle/>
          <a:p>
            <a:fld id="{AB9AD963-5171-5F4F-A8DF-449B42DFBA21}" type="datetimeFigureOut">
              <a:rPr lang="it-IT" smtClean="0"/>
              <a:t>27/03/2019</a:t>
            </a:fld>
            <a:endParaRPr lang="it-IT"/>
          </a:p>
        </p:txBody>
      </p:sp>
      <p:sp>
        <p:nvSpPr>
          <p:cNvPr id="6" name="Footer Placeholder 5"/>
          <p:cNvSpPr>
            <a:spLocks noGrp="1"/>
          </p:cNvSpPr>
          <p:nvPr>
            <p:ph type="ftr" sz="quarter" idx="11"/>
          </p:nvPr>
        </p:nvSpPr>
        <p:spPr/>
        <p:txBody>
          <a:bodyPr/>
          <a:lstStyle/>
          <a:p>
            <a:endParaRPr lang="it-IT"/>
          </a:p>
        </p:txBody>
      </p:sp>
      <p:sp>
        <p:nvSpPr>
          <p:cNvPr id="7" name="Slide Number Placeholder 6"/>
          <p:cNvSpPr>
            <a:spLocks noGrp="1"/>
          </p:cNvSpPr>
          <p:nvPr>
            <p:ph type="sldNum" sz="quarter" idx="12"/>
          </p:nvPr>
        </p:nvSpPr>
        <p:spPr/>
        <p:txBody>
          <a:bodyPr/>
          <a:lstStyle/>
          <a:p>
            <a:fld id="{DDAAE77F-B068-3745-8C44-1A2856215818}" type="slidenum">
              <a:rPr lang="it-IT" smtClean="0"/>
              <a:t>‹N›</a:t>
            </a:fld>
            <a:endParaRPr lang="it-IT"/>
          </a:p>
        </p:txBody>
      </p:sp>
    </p:spTree>
    <p:extLst>
      <p:ext uri="{BB962C8B-B14F-4D97-AF65-F5344CB8AC3E}">
        <p14:creationId xmlns:p14="http://schemas.microsoft.com/office/powerpoint/2010/main" val="223420301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le 1"/>
          <p:cNvSpPr>
            <a:spLocks noGrp="1"/>
          </p:cNvSpPr>
          <p:nvPr>
            <p:ph type="title"/>
          </p:nvPr>
        </p:nvSpPr>
        <p:spPr>
          <a:xfrm>
            <a:off x="520712" y="712788"/>
            <a:ext cx="2438192" cy="2494756"/>
          </a:xfrm>
        </p:spPr>
        <p:txBody>
          <a:bodyPr anchor="b"/>
          <a:lstStyle>
            <a:lvl1pPr>
              <a:defRPr sz="2645"/>
            </a:lvl1pPr>
          </a:lstStyle>
          <a:p>
            <a:r>
              <a:rPr lang="it-IT"/>
              <a:t>Fare clic per modificare lo stile del titolo dello schema</a:t>
            </a:r>
            <a:endParaRPr lang="en-US" dirty="0"/>
          </a:p>
        </p:txBody>
      </p:sp>
      <p:sp>
        <p:nvSpPr>
          <p:cNvPr id="3" name="Picture Placeholder 2"/>
          <p:cNvSpPr>
            <a:spLocks noGrp="1" noChangeAspect="1"/>
          </p:cNvSpPr>
          <p:nvPr>
            <p:ph type="pic" idx="1"/>
          </p:nvPr>
        </p:nvSpPr>
        <p:spPr>
          <a:xfrm>
            <a:off x="3213847" y="1539425"/>
            <a:ext cx="3827085" cy="7598117"/>
          </a:xfrm>
        </p:spPr>
        <p:txBody>
          <a:bodyPr anchor="t"/>
          <a:lstStyle>
            <a:lvl1pPr marL="0" indent="0">
              <a:buNone/>
              <a:defRPr sz="2645"/>
            </a:lvl1pPr>
            <a:lvl2pPr marL="377967" indent="0">
              <a:buNone/>
              <a:defRPr sz="2315"/>
            </a:lvl2pPr>
            <a:lvl3pPr marL="755934" indent="0">
              <a:buNone/>
              <a:defRPr sz="1984"/>
            </a:lvl3pPr>
            <a:lvl4pPr marL="1133902" indent="0">
              <a:buNone/>
              <a:defRPr sz="1653"/>
            </a:lvl4pPr>
            <a:lvl5pPr marL="1511869" indent="0">
              <a:buNone/>
              <a:defRPr sz="1653"/>
            </a:lvl5pPr>
            <a:lvl6pPr marL="1889836" indent="0">
              <a:buNone/>
              <a:defRPr sz="1653"/>
            </a:lvl6pPr>
            <a:lvl7pPr marL="2267803" indent="0">
              <a:buNone/>
              <a:defRPr sz="1653"/>
            </a:lvl7pPr>
            <a:lvl8pPr marL="2645771" indent="0">
              <a:buNone/>
              <a:defRPr sz="1653"/>
            </a:lvl8pPr>
            <a:lvl9pPr marL="3023738" indent="0">
              <a:buNone/>
              <a:defRPr sz="1653"/>
            </a:lvl9pPr>
          </a:lstStyle>
          <a:p>
            <a:r>
              <a:rPr lang="it-IT"/>
              <a:t>Fare clic sull'icona per inserire un'immagine</a:t>
            </a:r>
            <a:endParaRPr lang="en-US" dirty="0"/>
          </a:p>
        </p:txBody>
      </p:sp>
      <p:sp>
        <p:nvSpPr>
          <p:cNvPr id="4" name="Text Placeholder 3"/>
          <p:cNvSpPr>
            <a:spLocks noGrp="1"/>
          </p:cNvSpPr>
          <p:nvPr>
            <p:ph type="body" sz="half" idx="2"/>
          </p:nvPr>
        </p:nvSpPr>
        <p:spPr>
          <a:xfrm>
            <a:off x="520712" y="3207544"/>
            <a:ext cx="2438192" cy="5942372"/>
          </a:xfrm>
        </p:spPr>
        <p:txBody>
          <a:bodyPr/>
          <a:lstStyle>
            <a:lvl1pPr marL="0" indent="0">
              <a:buNone/>
              <a:defRPr sz="1323"/>
            </a:lvl1pPr>
            <a:lvl2pPr marL="377967" indent="0">
              <a:buNone/>
              <a:defRPr sz="1157"/>
            </a:lvl2pPr>
            <a:lvl3pPr marL="755934" indent="0">
              <a:buNone/>
              <a:defRPr sz="992"/>
            </a:lvl3pPr>
            <a:lvl4pPr marL="1133902" indent="0">
              <a:buNone/>
              <a:defRPr sz="827"/>
            </a:lvl4pPr>
            <a:lvl5pPr marL="1511869" indent="0">
              <a:buNone/>
              <a:defRPr sz="827"/>
            </a:lvl5pPr>
            <a:lvl6pPr marL="1889836" indent="0">
              <a:buNone/>
              <a:defRPr sz="827"/>
            </a:lvl6pPr>
            <a:lvl7pPr marL="2267803" indent="0">
              <a:buNone/>
              <a:defRPr sz="827"/>
            </a:lvl7pPr>
            <a:lvl8pPr marL="2645771" indent="0">
              <a:buNone/>
              <a:defRPr sz="827"/>
            </a:lvl8pPr>
            <a:lvl9pPr marL="3023738" indent="0">
              <a:buNone/>
              <a:defRPr sz="827"/>
            </a:lvl9pPr>
          </a:lstStyle>
          <a:p>
            <a:pPr lvl="0"/>
            <a:r>
              <a:rPr lang="it-IT"/>
              <a:t>Modifica gli stili del testo dello schema</a:t>
            </a:r>
          </a:p>
        </p:txBody>
      </p:sp>
      <p:sp>
        <p:nvSpPr>
          <p:cNvPr id="5" name="Date Placeholder 4"/>
          <p:cNvSpPr>
            <a:spLocks noGrp="1"/>
          </p:cNvSpPr>
          <p:nvPr>
            <p:ph type="dt" sz="half" idx="10"/>
          </p:nvPr>
        </p:nvSpPr>
        <p:spPr/>
        <p:txBody>
          <a:bodyPr/>
          <a:lstStyle/>
          <a:p>
            <a:fld id="{AB9AD963-5171-5F4F-A8DF-449B42DFBA21}" type="datetimeFigureOut">
              <a:rPr lang="it-IT" smtClean="0"/>
              <a:t>27/03/2019</a:t>
            </a:fld>
            <a:endParaRPr lang="it-IT"/>
          </a:p>
        </p:txBody>
      </p:sp>
      <p:sp>
        <p:nvSpPr>
          <p:cNvPr id="6" name="Footer Placeholder 5"/>
          <p:cNvSpPr>
            <a:spLocks noGrp="1"/>
          </p:cNvSpPr>
          <p:nvPr>
            <p:ph type="ftr" sz="quarter" idx="11"/>
          </p:nvPr>
        </p:nvSpPr>
        <p:spPr/>
        <p:txBody>
          <a:bodyPr/>
          <a:lstStyle/>
          <a:p>
            <a:endParaRPr lang="it-IT"/>
          </a:p>
        </p:txBody>
      </p:sp>
      <p:sp>
        <p:nvSpPr>
          <p:cNvPr id="7" name="Slide Number Placeholder 6"/>
          <p:cNvSpPr>
            <a:spLocks noGrp="1"/>
          </p:cNvSpPr>
          <p:nvPr>
            <p:ph type="sldNum" sz="quarter" idx="12"/>
          </p:nvPr>
        </p:nvSpPr>
        <p:spPr/>
        <p:txBody>
          <a:bodyPr/>
          <a:lstStyle/>
          <a:p>
            <a:fld id="{DDAAE77F-B068-3745-8C44-1A2856215818}" type="slidenum">
              <a:rPr lang="it-IT" smtClean="0"/>
              <a:t>‹N›</a:t>
            </a:fld>
            <a:endParaRPr lang="it-IT"/>
          </a:p>
        </p:txBody>
      </p:sp>
    </p:spTree>
    <p:extLst>
      <p:ext uri="{BB962C8B-B14F-4D97-AF65-F5344CB8AC3E}">
        <p14:creationId xmlns:p14="http://schemas.microsoft.com/office/powerpoint/2010/main" val="139129949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19728" y="569242"/>
            <a:ext cx="6520220" cy="2066590"/>
          </a:xfrm>
          <a:prstGeom prst="rect">
            <a:avLst/>
          </a:prstGeom>
        </p:spPr>
        <p:txBody>
          <a:bodyPr vert="horz" lIns="91440" tIns="45720" rIns="91440" bIns="45720" rtlCol="0" anchor="ctr">
            <a:normAutofit/>
          </a:bodyPr>
          <a:lstStyle/>
          <a:p>
            <a:r>
              <a:rPr lang="it-IT"/>
              <a:t>Fare clic per modificare lo stile del titolo dello schema</a:t>
            </a:r>
            <a:endParaRPr lang="en-US" dirty="0"/>
          </a:p>
        </p:txBody>
      </p:sp>
      <p:sp>
        <p:nvSpPr>
          <p:cNvPr id="3" name="Text Placeholder 2"/>
          <p:cNvSpPr>
            <a:spLocks noGrp="1"/>
          </p:cNvSpPr>
          <p:nvPr>
            <p:ph type="body" idx="1"/>
          </p:nvPr>
        </p:nvSpPr>
        <p:spPr>
          <a:xfrm>
            <a:off x="519728" y="2846200"/>
            <a:ext cx="6520220" cy="6783857"/>
          </a:xfrm>
          <a:prstGeom prst="rect">
            <a:avLst/>
          </a:prstGeom>
        </p:spPr>
        <p:txBody>
          <a:bodyPr vert="horz" lIns="91440" tIns="45720" rIns="91440" bIns="45720" rtlCol="0">
            <a:normAutofit/>
          </a:body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Date Placeholder 3"/>
          <p:cNvSpPr>
            <a:spLocks noGrp="1"/>
          </p:cNvSpPr>
          <p:nvPr>
            <p:ph type="dt" sz="half" idx="2"/>
          </p:nvPr>
        </p:nvSpPr>
        <p:spPr>
          <a:xfrm>
            <a:off x="519728" y="9909729"/>
            <a:ext cx="1700927" cy="569240"/>
          </a:xfrm>
          <a:prstGeom prst="rect">
            <a:avLst/>
          </a:prstGeom>
        </p:spPr>
        <p:txBody>
          <a:bodyPr vert="horz" lIns="91440" tIns="45720" rIns="91440" bIns="45720" rtlCol="0" anchor="ctr"/>
          <a:lstStyle>
            <a:lvl1pPr algn="l">
              <a:defRPr sz="992">
                <a:solidFill>
                  <a:schemeClr val="tx1">
                    <a:tint val="75000"/>
                  </a:schemeClr>
                </a:solidFill>
              </a:defRPr>
            </a:lvl1pPr>
          </a:lstStyle>
          <a:p>
            <a:fld id="{AB9AD963-5171-5F4F-A8DF-449B42DFBA21}" type="datetimeFigureOut">
              <a:rPr lang="it-IT" smtClean="0"/>
              <a:t>27/03/2019</a:t>
            </a:fld>
            <a:endParaRPr lang="it-IT"/>
          </a:p>
        </p:txBody>
      </p:sp>
      <p:sp>
        <p:nvSpPr>
          <p:cNvPr id="5" name="Footer Placeholder 4"/>
          <p:cNvSpPr>
            <a:spLocks noGrp="1"/>
          </p:cNvSpPr>
          <p:nvPr>
            <p:ph type="ftr" sz="quarter" idx="3"/>
          </p:nvPr>
        </p:nvSpPr>
        <p:spPr>
          <a:xfrm>
            <a:off x="2504143" y="9909729"/>
            <a:ext cx="2551390" cy="569240"/>
          </a:xfrm>
          <a:prstGeom prst="rect">
            <a:avLst/>
          </a:prstGeom>
        </p:spPr>
        <p:txBody>
          <a:bodyPr vert="horz" lIns="91440" tIns="45720" rIns="91440" bIns="45720" rtlCol="0" anchor="ctr"/>
          <a:lstStyle>
            <a:lvl1pPr algn="ctr">
              <a:defRPr sz="992">
                <a:solidFill>
                  <a:schemeClr val="tx1">
                    <a:tint val="75000"/>
                  </a:schemeClr>
                </a:solidFill>
              </a:defRPr>
            </a:lvl1pPr>
          </a:lstStyle>
          <a:p>
            <a:endParaRPr lang="it-IT"/>
          </a:p>
        </p:txBody>
      </p:sp>
      <p:sp>
        <p:nvSpPr>
          <p:cNvPr id="6" name="Slide Number Placeholder 5"/>
          <p:cNvSpPr>
            <a:spLocks noGrp="1"/>
          </p:cNvSpPr>
          <p:nvPr>
            <p:ph type="sldNum" sz="quarter" idx="4"/>
          </p:nvPr>
        </p:nvSpPr>
        <p:spPr>
          <a:xfrm>
            <a:off x="5339020" y="9909729"/>
            <a:ext cx="1700927" cy="569240"/>
          </a:xfrm>
          <a:prstGeom prst="rect">
            <a:avLst/>
          </a:prstGeom>
        </p:spPr>
        <p:txBody>
          <a:bodyPr vert="horz" lIns="91440" tIns="45720" rIns="91440" bIns="45720" rtlCol="0" anchor="ctr"/>
          <a:lstStyle>
            <a:lvl1pPr algn="r">
              <a:defRPr sz="992">
                <a:solidFill>
                  <a:schemeClr val="tx1">
                    <a:tint val="75000"/>
                  </a:schemeClr>
                </a:solidFill>
              </a:defRPr>
            </a:lvl1pPr>
          </a:lstStyle>
          <a:p>
            <a:fld id="{DDAAE77F-B068-3745-8C44-1A2856215818}" type="slidenum">
              <a:rPr lang="it-IT" smtClean="0"/>
              <a:t>‹N›</a:t>
            </a:fld>
            <a:endParaRPr lang="it-IT"/>
          </a:p>
        </p:txBody>
      </p:sp>
    </p:spTree>
    <p:extLst>
      <p:ext uri="{BB962C8B-B14F-4D97-AF65-F5344CB8AC3E}">
        <p14:creationId xmlns:p14="http://schemas.microsoft.com/office/powerpoint/2010/main" val="3156679761"/>
      </p:ext>
    </p:extLst>
  </p:cSld>
  <p:clrMap bg1="lt1" tx1="dk1" bg2="lt2" tx2="dk2" accent1="accent1" accent2="accent2" accent3="accent3" accent4="accent4" accent5="accent5" accent6="accent6" hlink="hlink" folHlink="folHlink"/>
  <p:sldLayoutIdLst>
    <p:sldLayoutId id="2147483692" r:id="rId1"/>
    <p:sldLayoutId id="2147483693" r:id="rId2"/>
    <p:sldLayoutId id="2147483694" r:id="rId3"/>
    <p:sldLayoutId id="2147483695" r:id="rId4"/>
    <p:sldLayoutId id="2147483696" r:id="rId5"/>
    <p:sldLayoutId id="2147483697" r:id="rId6"/>
    <p:sldLayoutId id="2147483698" r:id="rId7"/>
    <p:sldLayoutId id="2147483699" r:id="rId8"/>
    <p:sldLayoutId id="2147483700" r:id="rId9"/>
    <p:sldLayoutId id="2147483701" r:id="rId10"/>
    <p:sldLayoutId id="2147483702" r:id="rId11"/>
    <p:sldLayoutId id="2147483704" r:id="rId12"/>
    <p:sldLayoutId id="2147483705" r:id="rId13"/>
    <p:sldLayoutId id="2147483709" r:id="rId14"/>
  </p:sldLayoutIdLst>
  <p:txStyles>
    <p:titleStyle>
      <a:lvl1pPr algn="l" defTabSz="755934" rtl="0" eaLnBrk="1" latinLnBrk="0" hangingPunct="1">
        <a:lnSpc>
          <a:spcPct val="90000"/>
        </a:lnSpc>
        <a:spcBef>
          <a:spcPct val="0"/>
        </a:spcBef>
        <a:buNone/>
        <a:defRPr sz="3637" kern="1200">
          <a:solidFill>
            <a:schemeClr val="tx1"/>
          </a:solidFill>
          <a:latin typeface="+mj-lt"/>
          <a:ea typeface="+mj-ea"/>
          <a:cs typeface="+mj-cs"/>
        </a:defRPr>
      </a:lvl1pPr>
    </p:titleStyle>
    <p:bodyStyle>
      <a:lvl1pPr marL="188984" indent="-188984" algn="l" defTabSz="755934" rtl="0" eaLnBrk="1" latinLnBrk="0" hangingPunct="1">
        <a:lnSpc>
          <a:spcPct val="90000"/>
        </a:lnSpc>
        <a:spcBef>
          <a:spcPts val="827"/>
        </a:spcBef>
        <a:buFont typeface="Arial" panose="020B0604020202020204" pitchFamily="34" charset="0"/>
        <a:buChar char="•"/>
        <a:defRPr sz="2315" kern="1200">
          <a:solidFill>
            <a:schemeClr val="tx1"/>
          </a:solidFill>
          <a:latin typeface="+mn-lt"/>
          <a:ea typeface="+mn-ea"/>
          <a:cs typeface="+mn-cs"/>
        </a:defRPr>
      </a:lvl1pPr>
      <a:lvl2pPr marL="566951" indent="-188984" algn="l" defTabSz="755934" rtl="0" eaLnBrk="1" latinLnBrk="0" hangingPunct="1">
        <a:lnSpc>
          <a:spcPct val="90000"/>
        </a:lnSpc>
        <a:spcBef>
          <a:spcPts val="413"/>
        </a:spcBef>
        <a:buFont typeface="Arial" panose="020B0604020202020204" pitchFamily="34" charset="0"/>
        <a:buChar char="•"/>
        <a:defRPr sz="1984" kern="1200">
          <a:solidFill>
            <a:schemeClr val="tx1"/>
          </a:solidFill>
          <a:latin typeface="+mn-lt"/>
          <a:ea typeface="+mn-ea"/>
          <a:cs typeface="+mn-cs"/>
        </a:defRPr>
      </a:lvl2pPr>
      <a:lvl3pPr marL="944918" indent="-188984" algn="l" defTabSz="755934" rtl="0" eaLnBrk="1" latinLnBrk="0" hangingPunct="1">
        <a:lnSpc>
          <a:spcPct val="90000"/>
        </a:lnSpc>
        <a:spcBef>
          <a:spcPts val="413"/>
        </a:spcBef>
        <a:buFont typeface="Arial" panose="020B0604020202020204" pitchFamily="34" charset="0"/>
        <a:buChar char="•"/>
        <a:defRPr sz="1653" kern="1200">
          <a:solidFill>
            <a:schemeClr val="tx1"/>
          </a:solidFill>
          <a:latin typeface="+mn-lt"/>
          <a:ea typeface="+mn-ea"/>
          <a:cs typeface="+mn-cs"/>
        </a:defRPr>
      </a:lvl3pPr>
      <a:lvl4pPr marL="1322885"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4pPr>
      <a:lvl5pPr marL="1700853"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5pPr>
      <a:lvl6pPr marL="2078820"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6pPr>
      <a:lvl7pPr marL="2456787"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7pPr>
      <a:lvl8pPr marL="2834754"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8pPr>
      <a:lvl9pPr marL="3212722"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9pPr>
    </p:bodyStyle>
    <p:otherStyle>
      <a:defPPr>
        <a:defRPr lang="en-US"/>
      </a:defPPr>
      <a:lvl1pPr marL="0" algn="l" defTabSz="755934" rtl="0" eaLnBrk="1" latinLnBrk="0" hangingPunct="1">
        <a:defRPr sz="1488" kern="1200">
          <a:solidFill>
            <a:schemeClr val="tx1"/>
          </a:solidFill>
          <a:latin typeface="+mn-lt"/>
          <a:ea typeface="+mn-ea"/>
          <a:cs typeface="+mn-cs"/>
        </a:defRPr>
      </a:lvl1pPr>
      <a:lvl2pPr marL="377967" algn="l" defTabSz="755934" rtl="0" eaLnBrk="1" latinLnBrk="0" hangingPunct="1">
        <a:defRPr sz="1488" kern="1200">
          <a:solidFill>
            <a:schemeClr val="tx1"/>
          </a:solidFill>
          <a:latin typeface="+mn-lt"/>
          <a:ea typeface="+mn-ea"/>
          <a:cs typeface="+mn-cs"/>
        </a:defRPr>
      </a:lvl2pPr>
      <a:lvl3pPr marL="755934" algn="l" defTabSz="755934" rtl="0" eaLnBrk="1" latinLnBrk="0" hangingPunct="1">
        <a:defRPr sz="1488" kern="1200">
          <a:solidFill>
            <a:schemeClr val="tx1"/>
          </a:solidFill>
          <a:latin typeface="+mn-lt"/>
          <a:ea typeface="+mn-ea"/>
          <a:cs typeface="+mn-cs"/>
        </a:defRPr>
      </a:lvl3pPr>
      <a:lvl4pPr marL="1133902" algn="l" defTabSz="755934" rtl="0" eaLnBrk="1" latinLnBrk="0" hangingPunct="1">
        <a:defRPr sz="1488" kern="1200">
          <a:solidFill>
            <a:schemeClr val="tx1"/>
          </a:solidFill>
          <a:latin typeface="+mn-lt"/>
          <a:ea typeface="+mn-ea"/>
          <a:cs typeface="+mn-cs"/>
        </a:defRPr>
      </a:lvl4pPr>
      <a:lvl5pPr marL="1511869" algn="l" defTabSz="755934" rtl="0" eaLnBrk="1" latinLnBrk="0" hangingPunct="1">
        <a:defRPr sz="1488" kern="1200">
          <a:solidFill>
            <a:schemeClr val="tx1"/>
          </a:solidFill>
          <a:latin typeface="+mn-lt"/>
          <a:ea typeface="+mn-ea"/>
          <a:cs typeface="+mn-cs"/>
        </a:defRPr>
      </a:lvl5pPr>
      <a:lvl6pPr marL="1889836" algn="l" defTabSz="755934" rtl="0" eaLnBrk="1" latinLnBrk="0" hangingPunct="1">
        <a:defRPr sz="1488" kern="1200">
          <a:solidFill>
            <a:schemeClr val="tx1"/>
          </a:solidFill>
          <a:latin typeface="+mn-lt"/>
          <a:ea typeface="+mn-ea"/>
          <a:cs typeface="+mn-cs"/>
        </a:defRPr>
      </a:lvl6pPr>
      <a:lvl7pPr marL="2267803" algn="l" defTabSz="755934" rtl="0" eaLnBrk="1" latinLnBrk="0" hangingPunct="1">
        <a:defRPr sz="1488" kern="1200">
          <a:solidFill>
            <a:schemeClr val="tx1"/>
          </a:solidFill>
          <a:latin typeface="+mn-lt"/>
          <a:ea typeface="+mn-ea"/>
          <a:cs typeface="+mn-cs"/>
        </a:defRPr>
      </a:lvl7pPr>
      <a:lvl8pPr marL="2645771" algn="l" defTabSz="755934" rtl="0" eaLnBrk="1" latinLnBrk="0" hangingPunct="1">
        <a:defRPr sz="1488" kern="1200">
          <a:solidFill>
            <a:schemeClr val="tx1"/>
          </a:solidFill>
          <a:latin typeface="+mn-lt"/>
          <a:ea typeface="+mn-ea"/>
          <a:cs typeface="+mn-cs"/>
        </a:defRPr>
      </a:lvl8pPr>
      <a:lvl9pPr marL="3023738" algn="l" defTabSz="755934" rtl="0" eaLnBrk="1" latinLnBrk="0" hangingPunct="1">
        <a:defRPr sz="1488"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8" Type="http://schemas.openxmlformats.org/officeDocument/2006/relationships/customXml" Target="../ink/ink30.xml"/><Relationship Id="rId3" Type="http://schemas.openxmlformats.org/officeDocument/2006/relationships/image" Target="../media/image33.emf"/><Relationship Id="rId7" Type="http://schemas.openxmlformats.org/officeDocument/2006/relationships/image" Target="../media/image35.emf"/><Relationship Id="rId2" Type="http://schemas.openxmlformats.org/officeDocument/2006/relationships/image" Target="../media/image3.png"/><Relationship Id="rId1" Type="http://schemas.openxmlformats.org/officeDocument/2006/relationships/slideLayout" Target="../slideLayouts/slideLayout14.xml"/><Relationship Id="rId6" Type="http://schemas.openxmlformats.org/officeDocument/2006/relationships/customXml" Target="../ink/ink29.xml"/><Relationship Id="rId11" Type="http://schemas.openxmlformats.org/officeDocument/2006/relationships/image" Target="../media/image37.emf"/><Relationship Id="rId5" Type="http://schemas.openxmlformats.org/officeDocument/2006/relationships/image" Target="../media/image34.emf"/><Relationship Id="rId10" Type="http://schemas.openxmlformats.org/officeDocument/2006/relationships/customXml" Target="../ink/ink31.xml"/><Relationship Id="rId4" Type="http://schemas.openxmlformats.org/officeDocument/2006/relationships/customXml" Target="../ink/ink28.xml"/><Relationship Id="rId9" Type="http://schemas.openxmlformats.org/officeDocument/2006/relationships/image" Target="../media/image36.emf"/></Relationships>
</file>

<file path=ppt/slides/_rels/slide11.xml.rels><?xml version="1.0" encoding="UTF-8" standalone="yes"?>
<Relationships xmlns="http://schemas.openxmlformats.org/package/2006/relationships"><Relationship Id="rId8" Type="http://schemas.openxmlformats.org/officeDocument/2006/relationships/image" Target="../media/image41.emf"/><Relationship Id="rId3" Type="http://schemas.openxmlformats.org/officeDocument/2006/relationships/image" Target="../media/image38.png"/><Relationship Id="rId7" Type="http://schemas.openxmlformats.org/officeDocument/2006/relationships/customXml" Target="../ink/ink33.xml"/><Relationship Id="rId12" Type="http://schemas.openxmlformats.org/officeDocument/2006/relationships/image" Target="../media/image43.emf"/><Relationship Id="rId2" Type="http://schemas.openxmlformats.org/officeDocument/2006/relationships/image" Target="../media/image3.png"/><Relationship Id="rId1" Type="http://schemas.openxmlformats.org/officeDocument/2006/relationships/slideLayout" Target="../slideLayouts/slideLayout14.xml"/><Relationship Id="rId6" Type="http://schemas.openxmlformats.org/officeDocument/2006/relationships/image" Target="../media/image40.emf"/><Relationship Id="rId11" Type="http://schemas.openxmlformats.org/officeDocument/2006/relationships/customXml" Target="../ink/ink35.xml"/><Relationship Id="rId5" Type="http://schemas.openxmlformats.org/officeDocument/2006/relationships/customXml" Target="../ink/ink32.xml"/><Relationship Id="rId10" Type="http://schemas.openxmlformats.org/officeDocument/2006/relationships/image" Target="../media/image42.emf"/><Relationship Id="rId4" Type="http://schemas.openxmlformats.org/officeDocument/2006/relationships/image" Target="../media/image39.png"/><Relationship Id="rId9" Type="http://schemas.openxmlformats.org/officeDocument/2006/relationships/customXml" Target="../ink/ink34.xml"/></Relationships>
</file>

<file path=ppt/slides/_rels/slide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8" Type="http://schemas.openxmlformats.org/officeDocument/2006/relationships/image" Target="../media/image50.jpg"/><Relationship Id="rId13" Type="http://schemas.openxmlformats.org/officeDocument/2006/relationships/customXml" Target="../ink/ink38.xml"/><Relationship Id="rId18" Type="http://schemas.openxmlformats.org/officeDocument/2006/relationships/image" Target="../media/image55.emf"/><Relationship Id="rId3" Type="http://schemas.openxmlformats.org/officeDocument/2006/relationships/image" Target="../media/image45.svg"/><Relationship Id="rId7" Type="http://schemas.openxmlformats.org/officeDocument/2006/relationships/image" Target="../media/image49.svg"/><Relationship Id="rId12" Type="http://schemas.openxmlformats.org/officeDocument/2006/relationships/image" Target="../media/image52.emf"/><Relationship Id="rId17" Type="http://schemas.openxmlformats.org/officeDocument/2006/relationships/customXml" Target="../ink/ink40.xml"/><Relationship Id="rId2" Type="http://schemas.openxmlformats.org/officeDocument/2006/relationships/image" Target="../media/image44.png"/><Relationship Id="rId16" Type="http://schemas.openxmlformats.org/officeDocument/2006/relationships/image" Target="../media/image54.emf"/><Relationship Id="rId1" Type="http://schemas.openxmlformats.org/officeDocument/2006/relationships/slideLayout" Target="../slideLayouts/slideLayout14.xml"/><Relationship Id="rId6" Type="http://schemas.openxmlformats.org/officeDocument/2006/relationships/image" Target="../media/image48.png"/><Relationship Id="rId11" Type="http://schemas.openxmlformats.org/officeDocument/2006/relationships/customXml" Target="../ink/ink37.xml"/><Relationship Id="rId5" Type="http://schemas.openxmlformats.org/officeDocument/2006/relationships/image" Target="../media/image47.svg"/><Relationship Id="rId15" Type="http://schemas.openxmlformats.org/officeDocument/2006/relationships/customXml" Target="../ink/ink39.xml"/><Relationship Id="rId10" Type="http://schemas.openxmlformats.org/officeDocument/2006/relationships/image" Target="../media/image51.emf"/><Relationship Id="rId4" Type="http://schemas.openxmlformats.org/officeDocument/2006/relationships/image" Target="../media/image46.png"/><Relationship Id="rId9" Type="http://schemas.openxmlformats.org/officeDocument/2006/relationships/customXml" Target="../ink/ink36.xml"/><Relationship Id="rId14" Type="http://schemas.openxmlformats.org/officeDocument/2006/relationships/image" Target="../media/image53.emf"/></Relationships>
</file>

<file path=ppt/slides/_rels/slide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8" Type="http://schemas.openxmlformats.org/officeDocument/2006/relationships/image" Target="../media/image58.emf"/><Relationship Id="rId13" Type="http://schemas.openxmlformats.org/officeDocument/2006/relationships/customXml" Target="../ink/ink46.xml"/><Relationship Id="rId3" Type="http://schemas.openxmlformats.org/officeDocument/2006/relationships/customXml" Target="../ink/ink41.xml"/><Relationship Id="rId7" Type="http://schemas.openxmlformats.org/officeDocument/2006/relationships/customXml" Target="../ink/ink43.xml"/><Relationship Id="rId12" Type="http://schemas.openxmlformats.org/officeDocument/2006/relationships/image" Target="../media/image60.emf"/><Relationship Id="rId2" Type="http://schemas.openxmlformats.org/officeDocument/2006/relationships/image" Target="../media/image3.png"/><Relationship Id="rId16" Type="http://schemas.openxmlformats.org/officeDocument/2006/relationships/image" Target="../media/image62.emf"/><Relationship Id="rId1" Type="http://schemas.openxmlformats.org/officeDocument/2006/relationships/slideLayout" Target="../slideLayouts/slideLayout14.xml"/><Relationship Id="rId6" Type="http://schemas.openxmlformats.org/officeDocument/2006/relationships/image" Target="../media/image57.emf"/><Relationship Id="rId11" Type="http://schemas.openxmlformats.org/officeDocument/2006/relationships/customXml" Target="../ink/ink45.xml"/><Relationship Id="rId5" Type="http://schemas.openxmlformats.org/officeDocument/2006/relationships/customXml" Target="../ink/ink42.xml"/><Relationship Id="rId15" Type="http://schemas.openxmlformats.org/officeDocument/2006/relationships/customXml" Target="../ink/ink47.xml"/><Relationship Id="rId10" Type="http://schemas.openxmlformats.org/officeDocument/2006/relationships/image" Target="../media/image59.emf"/><Relationship Id="rId4" Type="http://schemas.openxmlformats.org/officeDocument/2006/relationships/image" Target="../media/image56.emf"/><Relationship Id="rId9" Type="http://schemas.openxmlformats.org/officeDocument/2006/relationships/customXml" Target="../ink/ink44.xml"/><Relationship Id="rId14" Type="http://schemas.openxmlformats.org/officeDocument/2006/relationships/image" Target="../media/image61.emf"/></Relationships>
</file>

<file path=ppt/slides/_rels/slide16.xml.rels><?xml version="1.0" encoding="UTF-8" standalone="yes"?>
<Relationships xmlns="http://schemas.openxmlformats.org/package/2006/relationships"><Relationship Id="rId8" Type="http://schemas.openxmlformats.org/officeDocument/2006/relationships/image" Target="../media/image65.emf"/><Relationship Id="rId13" Type="http://schemas.openxmlformats.org/officeDocument/2006/relationships/customXml" Target="../ink/ink53.xml"/><Relationship Id="rId18" Type="http://schemas.openxmlformats.org/officeDocument/2006/relationships/image" Target="../media/image70.emf"/><Relationship Id="rId3" Type="http://schemas.openxmlformats.org/officeDocument/2006/relationships/customXml" Target="../ink/ink48.xml"/><Relationship Id="rId7" Type="http://schemas.openxmlformats.org/officeDocument/2006/relationships/customXml" Target="../ink/ink50.xml"/><Relationship Id="rId12" Type="http://schemas.openxmlformats.org/officeDocument/2006/relationships/image" Target="../media/image67.emf"/><Relationship Id="rId17" Type="http://schemas.openxmlformats.org/officeDocument/2006/relationships/customXml" Target="../ink/ink55.xml"/><Relationship Id="rId2" Type="http://schemas.openxmlformats.org/officeDocument/2006/relationships/image" Target="../media/image8.png"/><Relationship Id="rId16" Type="http://schemas.openxmlformats.org/officeDocument/2006/relationships/image" Target="../media/image69.emf"/><Relationship Id="rId1" Type="http://schemas.openxmlformats.org/officeDocument/2006/relationships/slideLayout" Target="../slideLayouts/slideLayout7.xml"/><Relationship Id="rId6" Type="http://schemas.openxmlformats.org/officeDocument/2006/relationships/image" Target="../media/image64.emf"/><Relationship Id="rId11" Type="http://schemas.openxmlformats.org/officeDocument/2006/relationships/customXml" Target="../ink/ink52.xml"/><Relationship Id="rId5" Type="http://schemas.openxmlformats.org/officeDocument/2006/relationships/customXml" Target="../ink/ink49.xml"/><Relationship Id="rId15" Type="http://schemas.openxmlformats.org/officeDocument/2006/relationships/customXml" Target="../ink/ink54.xml"/><Relationship Id="rId10" Type="http://schemas.openxmlformats.org/officeDocument/2006/relationships/image" Target="../media/image66.emf"/><Relationship Id="rId4" Type="http://schemas.openxmlformats.org/officeDocument/2006/relationships/image" Target="../media/image63.emf"/><Relationship Id="rId9" Type="http://schemas.openxmlformats.org/officeDocument/2006/relationships/customXml" Target="../ink/ink51.xml"/><Relationship Id="rId14" Type="http://schemas.openxmlformats.org/officeDocument/2006/relationships/image" Target="../media/image68.emf"/></Relationships>
</file>

<file path=ppt/slides/_rels/slide17.xml.rels><?xml version="1.0" encoding="UTF-8" standalone="yes"?>
<Relationships xmlns="http://schemas.openxmlformats.org/package/2006/relationships"><Relationship Id="rId8" Type="http://schemas.openxmlformats.org/officeDocument/2006/relationships/customXml" Target="../ink/ink58.xml"/><Relationship Id="rId3" Type="http://schemas.openxmlformats.org/officeDocument/2006/relationships/hyperlink" Target="allegato%206_Accordo%20cittadinanza%20San%20Maurizio%20-%20RE.pdf" TargetMode="External"/><Relationship Id="rId7" Type="http://schemas.openxmlformats.org/officeDocument/2006/relationships/image" Target="../media/image72.emf"/><Relationship Id="rId2" Type="http://schemas.openxmlformats.org/officeDocument/2006/relationships/hyperlink" Target="allegato%205_Report-LabQuartiere-2017.pdf" TargetMode="External"/><Relationship Id="rId1" Type="http://schemas.openxmlformats.org/officeDocument/2006/relationships/slideLayout" Target="../slideLayouts/slideLayout1.xml"/><Relationship Id="rId6" Type="http://schemas.openxmlformats.org/officeDocument/2006/relationships/customXml" Target="../ink/ink57.xml"/><Relationship Id="rId11" Type="http://schemas.openxmlformats.org/officeDocument/2006/relationships/image" Target="../media/image74.emf"/><Relationship Id="rId5" Type="http://schemas.openxmlformats.org/officeDocument/2006/relationships/image" Target="../media/image71.emf"/><Relationship Id="rId10" Type="http://schemas.openxmlformats.org/officeDocument/2006/relationships/customXml" Target="../ink/ink59.xml"/><Relationship Id="rId4" Type="http://schemas.openxmlformats.org/officeDocument/2006/relationships/customXml" Target="../ink/ink56.xml"/><Relationship Id="rId9" Type="http://schemas.openxmlformats.org/officeDocument/2006/relationships/image" Target="../media/image73.emf"/></Relationships>
</file>

<file path=ppt/slides/_rels/slide18.xml.rels><?xml version="1.0" encoding="UTF-8" standalone="yes"?>
<Relationships xmlns="http://schemas.openxmlformats.org/package/2006/relationships"><Relationship Id="rId8" Type="http://schemas.openxmlformats.org/officeDocument/2006/relationships/customXml" Target="../ink/ink63.xml"/><Relationship Id="rId13" Type="http://schemas.openxmlformats.org/officeDocument/2006/relationships/image" Target="../media/image80.emf"/><Relationship Id="rId3" Type="http://schemas.openxmlformats.org/officeDocument/2006/relationships/image" Target="../media/image75.emf"/><Relationship Id="rId7" Type="http://schemas.openxmlformats.org/officeDocument/2006/relationships/image" Target="../media/image77.emf"/><Relationship Id="rId12" Type="http://schemas.openxmlformats.org/officeDocument/2006/relationships/customXml" Target="../ink/ink65.xml"/><Relationship Id="rId17" Type="http://schemas.openxmlformats.org/officeDocument/2006/relationships/image" Target="../media/image82.emf"/><Relationship Id="rId2" Type="http://schemas.openxmlformats.org/officeDocument/2006/relationships/customXml" Target="../ink/ink60.xml"/><Relationship Id="rId16" Type="http://schemas.openxmlformats.org/officeDocument/2006/relationships/customXml" Target="../ink/ink67.xml"/><Relationship Id="rId1" Type="http://schemas.openxmlformats.org/officeDocument/2006/relationships/slideLayout" Target="../slideLayouts/slideLayout1.xml"/><Relationship Id="rId6" Type="http://schemas.openxmlformats.org/officeDocument/2006/relationships/customXml" Target="../ink/ink62.xml"/><Relationship Id="rId11" Type="http://schemas.openxmlformats.org/officeDocument/2006/relationships/image" Target="../media/image79.emf"/><Relationship Id="rId5" Type="http://schemas.openxmlformats.org/officeDocument/2006/relationships/image" Target="../media/image76.emf"/><Relationship Id="rId15" Type="http://schemas.openxmlformats.org/officeDocument/2006/relationships/image" Target="../media/image81.emf"/><Relationship Id="rId10" Type="http://schemas.openxmlformats.org/officeDocument/2006/relationships/customXml" Target="../ink/ink64.xml"/><Relationship Id="rId4" Type="http://schemas.openxmlformats.org/officeDocument/2006/relationships/customXml" Target="../ink/ink61.xml"/><Relationship Id="rId9" Type="http://schemas.openxmlformats.org/officeDocument/2006/relationships/image" Target="../media/image78.emf"/><Relationship Id="rId14" Type="http://schemas.openxmlformats.org/officeDocument/2006/relationships/customXml" Target="../ink/ink66.xml"/></Relationships>
</file>

<file path=ppt/slides/_rels/slide19.xml.rels><?xml version="1.0" encoding="UTF-8" standalone="yes"?>
<Relationships xmlns="http://schemas.openxmlformats.org/package/2006/relationships"><Relationship Id="rId8" Type="http://schemas.openxmlformats.org/officeDocument/2006/relationships/image" Target="../media/image89.png"/><Relationship Id="rId13" Type="http://schemas.openxmlformats.org/officeDocument/2006/relationships/image" Target="../media/image94.png"/><Relationship Id="rId3" Type="http://schemas.openxmlformats.org/officeDocument/2006/relationships/image" Target="../media/image84.svg"/><Relationship Id="rId7" Type="http://schemas.openxmlformats.org/officeDocument/2006/relationships/image" Target="../media/image88.svg"/><Relationship Id="rId12" Type="http://schemas.openxmlformats.org/officeDocument/2006/relationships/image" Target="../media/image93.png"/><Relationship Id="rId2" Type="http://schemas.openxmlformats.org/officeDocument/2006/relationships/image" Target="../media/image83.png"/><Relationship Id="rId16" Type="http://schemas.openxmlformats.org/officeDocument/2006/relationships/image" Target="../media/image50.jpg"/><Relationship Id="rId1" Type="http://schemas.openxmlformats.org/officeDocument/2006/relationships/slideLayout" Target="../slideLayouts/slideLayout1.xml"/><Relationship Id="rId6" Type="http://schemas.openxmlformats.org/officeDocument/2006/relationships/image" Target="../media/image87.png"/><Relationship Id="rId11" Type="http://schemas.openxmlformats.org/officeDocument/2006/relationships/image" Target="../media/image92.svg"/><Relationship Id="rId5" Type="http://schemas.openxmlformats.org/officeDocument/2006/relationships/image" Target="../media/image86.svg"/><Relationship Id="rId15" Type="http://schemas.openxmlformats.org/officeDocument/2006/relationships/image" Target="../media/image96.svg"/><Relationship Id="rId10" Type="http://schemas.openxmlformats.org/officeDocument/2006/relationships/image" Target="../media/image91.png"/><Relationship Id="rId4" Type="http://schemas.openxmlformats.org/officeDocument/2006/relationships/image" Target="../media/image85.png"/><Relationship Id="rId9" Type="http://schemas.openxmlformats.org/officeDocument/2006/relationships/image" Target="../media/image90.svg"/><Relationship Id="rId14" Type="http://schemas.openxmlformats.org/officeDocument/2006/relationships/image" Target="../media/image95.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97.jpg"/><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98.png"/><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3" Type="http://schemas.openxmlformats.org/officeDocument/2006/relationships/image" Target="../media/image99.jpg"/><Relationship Id="rId2" Type="http://schemas.openxmlformats.org/officeDocument/2006/relationships/image" Target="../media/image2.png"/><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4.xml"/></Relationships>
</file>

<file path=ppt/slides/_rels/slide4.xml.rels><?xml version="1.0" encoding="UTF-8" standalone="yes"?>
<Relationships xmlns="http://schemas.openxmlformats.org/package/2006/relationships"><Relationship Id="rId8" Type="http://schemas.openxmlformats.org/officeDocument/2006/relationships/image" Target="../media/image6.emf"/><Relationship Id="rId3" Type="http://schemas.openxmlformats.org/officeDocument/2006/relationships/customXml" Target="../ink/ink1.xml"/><Relationship Id="rId7" Type="http://schemas.openxmlformats.org/officeDocument/2006/relationships/customXml" Target="../ink/ink3.xml"/><Relationship Id="rId2" Type="http://schemas.openxmlformats.org/officeDocument/2006/relationships/image" Target="../media/image3.png"/><Relationship Id="rId1" Type="http://schemas.openxmlformats.org/officeDocument/2006/relationships/slideLayout" Target="../slideLayouts/slideLayout14.xml"/><Relationship Id="rId6" Type="http://schemas.openxmlformats.org/officeDocument/2006/relationships/image" Target="../media/image5.emf"/><Relationship Id="rId5" Type="http://schemas.openxmlformats.org/officeDocument/2006/relationships/customXml" Target="../ink/ink2.xml"/><Relationship Id="rId10" Type="http://schemas.openxmlformats.org/officeDocument/2006/relationships/image" Target="../media/image7.emf"/><Relationship Id="rId4" Type="http://schemas.openxmlformats.org/officeDocument/2006/relationships/image" Target="../media/image4.emf"/><Relationship Id="rId9" Type="http://schemas.openxmlformats.org/officeDocument/2006/relationships/customXml" Target="../ink/ink4.xml"/></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xml"/><Relationship Id="rId1" Type="http://schemas.openxmlformats.org/officeDocument/2006/relationships/slideLayout" Target="../slideLayouts/slideLayout12.xml"/><Relationship Id="rId4" Type="http://schemas.openxmlformats.org/officeDocument/2006/relationships/hyperlink" Target="allegato%201_tecniche%20di%20facilitazione.docx" TargetMode="External"/></Relationships>
</file>

<file path=ppt/slides/_rels/slide6.xml.rels><?xml version="1.0" encoding="UTF-8" standalone="yes"?>
<Relationships xmlns="http://schemas.openxmlformats.org/package/2006/relationships"><Relationship Id="rId3" Type="http://schemas.openxmlformats.org/officeDocument/2006/relationships/hyperlink" Target="allegato%203_slide%202&#176;%20incontro.pptx" TargetMode="External"/><Relationship Id="rId2" Type="http://schemas.openxmlformats.org/officeDocument/2006/relationships/hyperlink" Target="allegato%202_slide%201&#176;%20incontro.pptx" TargetMode="External"/><Relationship Id="rId1" Type="http://schemas.openxmlformats.org/officeDocument/2006/relationships/slideLayout" Target="../slideLayouts/slideLayout14.xml"/><Relationship Id="rId5" Type="http://schemas.openxmlformats.org/officeDocument/2006/relationships/image" Target="../media/image9.jpg"/><Relationship Id="rId4" Type="http://schemas.openxmlformats.org/officeDocument/2006/relationships/hyperlink" Target="allegato%204_slide%203&#176;%20incontro.pptx" TargetMode="External"/></Relationships>
</file>

<file path=ppt/slides/_rels/slide7.xml.rels><?xml version="1.0" encoding="UTF-8" standalone="yes"?>
<Relationships xmlns="http://schemas.openxmlformats.org/package/2006/relationships"><Relationship Id="rId8" Type="http://schemas.openxmlformats.org/officeDocument/2006/relationships/customXml" Target="../ink/ink7.xml"/><Relationship Id="rId13" Type="http://schemas.openxmlformats.org/officeDocument/2006/relationships/image" Target="../media/image14.emf"/><Relationship Id="rId18" Type="http://schemas.openxmlformats.org/officeDocument/2006/relationships/customXml" Target="../ink/ink12.xml"/><Relationship Id="rId26" Type="http://schemas.openxmlformats.org/officeDocument/2006/relationships/customXml" Target="../ink/ink16.xml"/><Relationship Id="rId3" Type="http://schemas.openxmlformats.org/officeDocument/2006/relationships/image" Target="../media/image8.png"/><Relationship Id="rId21" Type="http://schemas.openxmlformats.org/officeDocument/2006/relationships/image" Target="../media/image18.emf"/><Relationship Id="rId7" Type="http://schemas.openxmlformats.org/officeDocument/2006/relationships/image" Target="../media/image11.emf"/><Relationship Id="rId12" Type="http://schemas.openxmlformats.org/officeDocument/2006/relationships/customXml" Target="../ink/ink9.xml"/><Relationship Id="rId17" Type="http://schemas.openxmlformats.org/officeDocument/2006/relationships/image" Target="../media/image16.emf"/><Relationship Id="rId25" Type="http://schemas.openxmlformats.org/officeDocument/2006/relationships/image" Target="../media/image20.emf"/><Relationship Id="rId2" Type="http://schemas.openxmlformats.org/officeDocument/2006/relationships/image" Target="../media/image3.png"/><Relationship Id="rId16" Type="http://schemas.openxmlformats.org/officeDocument/2006/relationships/customXml" Target="../ink/ink11.xml"/><Relationship Id="rId20" Type="http://schemas.openxmlformats.org/officeDocument/2006/relationships/customXml" Target="../ink/ink13.xml"/><Relationship Id="rId29" Type="http://schemas.openxmlformats.org/officeDocument/2006/relationships/image" Target="../media/image22.emf"/><Relationship Id="rId1" Type="http://schemas.openxmlformats.org/officeDocument/2006/relationships/slideLayout" Target="../slideLayouts/slideLayout14.xml"/><Relationship Id="rId6" Type="http://schemas.openxmlformats.org/officeDocument/2006/relationships/customXml" Target="../ink/ink6.xml"/><Relationship Id="rId11" Type="http://schemas.openxmlformats.org/officeDocument/2006/relationships/image" Target="../media/image13.emf"/><Relationship Id="rId24" Type="http://schemas.openxmlformats.org/officeDocument/2006/relationships/customXml" Target="../ink/ink15.xml"/><Relationship Id="rId5" Type="http://schemas.openxmlformats.org/officeDocument/2006/relationships/image" Target="../media/image10.emf"/><Relationship Id="rId15" Type="http://schemas.openxmlformats.org/officeDocument/2006/relationships/image" Target="../media/image15.emf"/><Relationship Id="rId23" Type="http://schemas.openxmlformats.org/officeDocument/2006/relationships/image" Target="../media/image19.emf"/><Relationship Id="rId28" Type="http://schemas.openxmlformats.org/officeDocument/2006/relationships/customXml" Target="../ink/ink17.xml"/><Relationship Id="rId10" Type="http://schemas.openxmlformats.org/officeDocument/2006/relationships/customXml" Target="../ink/ink8.xml"/><Relationship Id="rId19" Type="http://schemas.openxmlformats.org/officeDocument/2006/relationships/image" Target="../media/image17.emf"/><Relationship Id="rId4" Type="http://schemas.openxmlformats.org/officeDocument/2006/relationships/customXml" Target="../ink/ink5.xml"/><Relationship Id="rId9" Type="http://schemas.openxmlformats.org/officeDocument/2006/relationships/image" Target="../media/image12.emf"/><Relationship Id="rId14" Type="http://schemas.openxmlformats.org/officeDocument/2006/relationships/customXml" Target="../ink/ink10.xml"/><Relationship Id="rId22" Type="http://schemas.openxmlformats.org/officeDocument/2006/relationships/customXml" Target="../ink/ink14.xml"/><Relationship Id="rId27" Type="http://schemas.openxmlformats.org/officeDocument/2006/relationships/image" Target="../media/image21.emf"/></Relationships>
</file>

<file path=ppt/slides/_rels/slide8.xml.rels><?xml version="1.0" encoding="UTF-8" standalone="yes"?>
<Relationships xmlns="http://schemas.openxmlformats.org/package/2006/relationships"><Relationship Id="rId8" Type="http://schemas.openxmlformats.org/officeDocument/2006/relationships/customXml" Target="../ink/ink20.xml"/><Relationship Id="rId13" Type="http://schemas.openxmlformats.org/officeDocument/2006/relationships/image" Target="../media/image27.emf"/><Relationship Id="rId3" Type="http://schemas.openxmlformats.org/officeDocument/2006/relationships/image" Target="../media/image8.png"/><Relationship Id="rId7" Type="http://schemas.openxmlformats.org/officeDocument/2006/relationships/image" Target="../media/image24.emf"/><Relationship Id="rId12" Type="http://schemas.openxmlformats.org/officeDocument/2006/relationships/customXml" Target="../ink/ink22.xml"/><Relationship Id="rId17" Type="http://schemas.openxmlformats.org/officeDocument/2006/relationships/image" Target="../media/image29.emf"/><Relationship Id="rId2" Type="http://schemas.openxmlformats.org/officeDocument/2006/relationships/image" Target="../media/image3.png"/><Relationship Id="rId16" Type="http://schemas.openxmlformats.org/officeDocument/2006/relationships/customXml" Target="../ink/ink24.xml"/><Relationship Id="rId1" Type="http://schemas.openxmlformats.org/officeDocument/2006/relationships/slideLayout" Target="../slideLayouts/slideLayout14.xml"/><Relationship Id="rId6" Type="http://schemas.openxmlformats.org/officeDocument/2006/relationships/customXml" Target="../ink/ink19.xml"/><Relationship Id="rId11" Type="http://schemas.openxmlformats.org/officeDocument/2006/relationships/image" Target="../media/image26.emf"/><Relationship Id="rId5" Type="http://schemas.openxmlformats.org/officeDocument/2006/relationships/image" Target="../media/image23.emf"/><Relationship Id="rId15" Type="http://schemas.openxmlformats.org/officeDocument/2006/relationships/image" Target="../media/image28.emf"/><Relationship Id="rId10" Type="http://schemas.openxmlformats.org/officeDocument/2006/relationships/customXml" Target="../ink/ink21.xml"/><Relationship Id="rId4" Type="http://schemas.openxmlformats.org/officeDocument/2006/relationships/customXml" Target="../ink/ink18.xml"/><Relationship Id="rId9" Type="http://schemas.openxmlformats.org/officeDocument/2006/relationships/image" Target="../media/image25.emf"/><Relationship Id="rId14" Type="http://schemas.openxmlformats.org/officeDocument/2006/relationships/customXml" Target="../ink/ink23.xml"/></Relationships>
</file>

<file path=ppt/slides/_rels/slide9.xml.rels><?xml version="1.0" encoding="UTF-8" standalone="yes"?>
<Relationships xmlns="http://schemas.openxmlformats.org/package/2006/relationships"><Relationship Id="rId8" Type="http://schemas.openxmlformats.org/officeDocument/2006/relationships/customXml" Target="../ink/ink27.xml"/><Relationship Id="rId3" Type="http://schemas.openxmlformats.org/officeDocument/2006/relationships/image" Target="../media/image8.png"/><Relationship Id="rId7" Type="http://schemas.openxmlformats.org/officeDocument/2006/relationships/image" Target="../media/image31.emf"/><Relationship Id="rId2" Type="http://schemas.openxmlformats.org/officeDocument/2006/relationships/image" Target="../media/image3.png"/><Relationship Id="rId1" Type="http://schemas.openxmlformats.org/officeDocument/2006/relationships/slideLayout" Target="../slideLayouts/slideLayout14.xml"/><Relationship Id="rId6" Type="http://schemas.openxmlformats.org/officeDocument/2006/relationships/customXml" Target="../ink/ink26.xml"/><Relationship Id="rId5" Type="http://schemas.openxmlformats.org/officeDocument/2006/relationships/image" Target="../media/image30.emf"/><Relationship Id="rId4" Type="http://schemas.openxmlformats.org/officeDocument/2006/relationships/customXml" Target="../ink/ink25.xml"/><Relationship Id="rId9" Type="http://schemas.openxmlformats.org/officeDocument/2006/relationships/image" Target="../media/image32.emf"/></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333F4F"/>
        </a:solidFill>
        <a:effectLst/>
      </p:bgPr>
    </p:bg>
    <p:spTree>
      <p:nvGrpSpPr>
        <p:cNvPr id="1" name=""/>
        <p:cNvGrpSpPr/>
        <p:nvPr/>
      </p:nvGrpSpPr>
      <p:grpSpPr>
        <a:xfrm>
          <a:off x="0" y="0"/>
          <a:ext cx="0" cy="0"/>
          <a:chOff x="0" y="0"/>
          <a:chExt cx="0" cy="0"/>
        </a:xfrm>
      </p:grpSpPr>
      <p:sp>
        <p:nvSpPr>
          <p:cNvPr id="2" name="TextBox 23">
            <a:extLst>
              <a:ext uri="{FF2B5EF4-FFF2-40B4-BE49-F238E27FC236}">
                <a16:creationId xmlns:a16="http://schemas.microsoft.com/office/drawing/2014/main" id="{D7FFCAB8-E273-9F4B-8E6D-18D00B7456EA}"/>
              </a:ext>
            </a:extLst>
          </p:cNvPr>
          <p:cNvSpPr txBox="1"/>
          <p:nvPr/>
        </p:nvSpPr>
        <p:spPr>
          <a:xfrm>
            <a:off x="1095375" y="5517718"/>
            <a:ext cx="5524500" cy="2153923"/>
          </a:xfrm>
          <a:prstGeom prst="rect">
            <a:avLst/>
          </a:prstGeom>
          <a:noFill/>
        </p:spPr>
        <p:txBody>
          <a:bodyPr wrap="square" rtlCol="0">
            <a:spAutoFit/>
          </a:bodyPr>
          <a:lstStyle/>
          <a:p>
            <a:pPr algn="ctr"/>
            <a:r>
              <a:rPr lang="en-US" sz="3349" b="1" dirty="0">
                <a:solidFill>
                  <a:schemeClr val="bg1"/>
                </a:solidFill>
                <a:latin typeface="Tw Cen MT" panose="020B0602020104020603" pitchFamily="34" charset="77"/>
                <a:cs typeface="Roboto Regular"/>
              </a:rPr>
              <a:t>LA PARTECIPAZIONE DEI CITTADINI…DAL LABORATORIO AL TERRITORIO!</a:t>
            </a:r>
          </a:p>
        </p:txBody>
      </p:sp>
      <p:sp>
        <p:nvSpPr>
          <p:cNvPr id="3" name="Ovale 2">
            <a:extLst>
              <a:ext uri="{FF2B5EF4-FFF2-40B4-BE49-F238E27FC236}">
                <a16:creationId xmlns:a16="http://schemas.microsoft.com/office/drawing/2014/main" id="{C1F6049C-DEC7-4048-A139-6D1747A885E7}"/>
              </a:ext>
            </a:extLst>
          </p:cNvPr>
          <p:cNvSpPr/>
          <p:nvPr/>
        </p:nvSpPr>
        <p:spPr>
          <a:xfrm>
            <a:off x="2606193" y="2272762"/>
            <a:ext cx="2299181" cy="2246246"/>
          </a:xfrm>
          <a:prstGeom prst="ellipse">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sz="1116" dirty="0"/>
          </a:p>
        </p:txBody>
      </p:sp>
      <p:pic>
        <p:nvPicPr>
          <p:cNvPr id="13" name="Immagine 12" descr="light-bulb-lamp.png">
            <a:extLst>
              <a:ext uri="{FF2B5EF4-FFF2-40B4-BE49-F238E27FC236}">
                <a16:creationId xmlns:a16="http://schemas.microsoft.com/office/drawing/2014/main" id="{3290C916-E91D-4165-AD39-E69D6148FA1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065943" y="2611122"/>
            <a:ext cx="1427788" cy="1404715"/>
          </a:xfrm>
          <a:prstGeom prst="rect">
            <a:avLst/>
          </a:prstGeom>
        </p:spPr>
      </p:pic>
      <p:sp>
        <p:nvSpPr>
          <p:cNvPr id="14" name="TextBox 23">
            <a:extLst>
              <a:ext uri="{FF2B5EF4-FFF2-40B4-BE49-F238E27FC236}">
                <a16:creationId xmlns:a16="http://schemas.microsoft.com/office/drawing/2014/main" id="{43480DA3-2A5C-464A-B88B-61784C1CD01C}"/>
              </a:ext>
            </a:extLst>
          </p:cNvPr>
          <p:cNvSpPr txBox="1"/>
          <p:nvPr/>
        </p:nvSpPr>
        <p:spPr>
          <a:xfrm>
            <a:off x="1903412" y="7834585"/>
            <a:ext cx="3752850" cy="626582"/>
          </a:xfrm>
          <a:prstGeom prst="rect">
            <a:avLst/>
          </a:prstGeom>
          <a:noFill/>
        </p:spPr>
        <p:txBody>
          <a:bodyPr wrap="square" rtlCol="0">
            <a:spAutoFit/>
          </a:bodyPr>
          <a:lstStyle/>
          <a:p>
            <a:pPr algn="ctr"/>
            <a:r>
              <a:rPr lang="it-IT" sz="1736" dirty="0">
                <a:solidFill>
                  <a:schemeClr val="bg1"/>
                </a:solidFill>
                <a:latin typeface="Fira Sans"/>
                <a:cs typeface="Roboto Light"/>
              </a:rPr>
              <a:t>Percorso</a:t>
            </a:r>
            <a:r>
              <a:rPr lang="en-US" sz="1736" dirty="0">
                <a:solidFill>
                  <a:schemeClr val="bg1"/>
                </a:solidFill>
                <a:latin typeface="Fira Sans"/>
                <a:cs typeface="Roboto Light"/>
              </a:rPr>
              <a:t> </a:t>
            </a:r>
            <a:r>
              <a:rPr lang="it-IT" sz="1736" dirty="0">
                <a:solidFill>
                  <a:schemeClr val="bg1"/>
                </a:solidFill>
                <a:latin typeface="Fira Sans"/>
                <a:cs typeface="Roboto Light"/>
              </a:rPr>
              <a:t>formativo sui processi e i modelli partecipativi a Castel Maggiore</a:t>
            </a:r>
          </a:p>
        </p:txBody>
      </p:sp>
      <p:sp>
        <p:nvSpPr>
          <p:cNvPr id="6" name="Ovale 5">
            <a:extLst>
              <a:ext uri="{FF2B5EF4-FFF2-40B4-BE49-F238E27FC236}">
                <a16:creationId xmlns:a16="http://schemas.microsoft.com/office/drawing/2014/main" id="{C1A6F65E-D504-4069-A8CA-82720BE3E37F}"/>
              </a:ext>
            </a:extLst>
          </p:cNvPr>
          <p:cNvSpPr/>
          <p:nvPr/>
        </p:nvSpPr>
        <p:spPr>
          <a:xfrm>
            <a:off x="3140419" y="9316891"/>
            <a:ext cx="1353312" cy="1232589"/>
          </a:xfrm>
          <a:prstGeom prst="ellipse">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dirty="0"/>
          </a:p>
        </p:txBody>
      </p:sp>
      <p:pic>
        <p:nvPicPr>
          <p:cNvPr id="7" name="Immagine 6">
            <a:extLst>
              <a:ext uri="{FF2B5EF4-FFF2-40B4-BE49-F238E27FC236}">
                <a16:creationId xmlns:a16="http://schemas.microsoft.com/office/drawing/2014/main" id="{33684DC7-901D-4000-8AFC-B983597CA8C7}"/>
              </a:ext>
            </a:extLst>
          </p:cNvPr>
          <p:cNvPicPr>
            <a:picLocks noChangeAspect="1"/>
          </p:cNvPicPr>
          <p:nvPr/>
        </p:nvPicPr>
        <p:blipFill>
          <a:blip r:embed="rId3"/>
          <a:stretch>
            <a:fillRect/>
          </a:stretch>
        </p:blipFill>
        <p:spPr>
          <a:xfrm>
            <a:off x="3402511" y="9546057"/>
            <a:ext cx="829128" cy="774259"/>
          </a:xfrm>
          <a:prstGeom prst="rect">
            <a:avLst/>
          </a:prstGeom>
        </p:spPr>
      </p:pic>
    </p:spTree>
    <p:extLst>
      <p:ext uri="{BB962C8B-B14F-4D97-AF65-F5344CB8AC3E}">
        <p14:creationId xmlns:p14="http://schemas.microsoft.com/office/powerpoint/2010/main" val="151127523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4" name="In questo manuale troverai indicazioni utili per migliorare il tuo modo di fare slide, ma non solo. Chi lo ha letto ha riscontrato benefici anche, per esempio, per la creazione di un’immagine personalizzata per i social oppure per una locandina. Se leggerai questo semplice manuale tutto d’un fiato, non pretendendo di applicare ogni consiglio subito, ma lasciando che le informazioni ti attraversino senza troppe resistenze, assorbendo il design e i testi di questo ebook, noterai che, quasi senza accorgertene, avrai migliorato le tue competenze in ambito di comunicazione visiva. Lo stile di questo manuale è diretto e amichevole, per generare in te il massimo cambiamento con il minor tempo possibile.…"/>
          <p:cNvSpPr txBox="1"/>
          <p:nvPr/>
        </p:nvSpPr>
        <p:spPr>
          <a:xfrm>
            <a:off x="440086" y="4470290"/>
            <a:ext cx="6366502" cy="86280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397" rIns="50397">
            <a:spAutoFit/>
          </a:bodyPr>
          <a:lstStyle/>
          <a:p>
            <a:pPr algn="just">
              <a:lnSpc>
                <a:spcPct val="110000"/>
              </a:lnSpc>
              <a:defRPr sz="1400">
                <a:solidFill>
                  <a:srgbClr val="404040"/>
                </a:solidFill>
                <a:latin typeface="Fira Sans Regular"/>
                <a:ea typeface="Fira Sans Regular"/>
                <a:cs typeface="Fira Sans Regular"/>
                <a:sym typeface="Fira Sans Regular"/>
              </a:defRPr>
            </a:pPr>
            <a:endParaRPr lang="it-IT" sz="1543" dirty="0">
              <a:latin typeface="Fira Sans Bold"/>
              <a:sym typeface="Fira Sans Bold"/>
            </a:endParaRPr>
          </a:p>
          <a:p>
            <a:pPr>
              <a:lnSpc>
                <a:spcPct val="110000"/>
              </a:lnSpc>
              <a:defRPr sz="1400">
                <a:solidFill>
                  <a:srgbClr val="404040"/>
                </a:solidFill>
                <a:latin typeface="Fira Sans Regular"/>
                <a:ea typeface="Fira Sans Regular"/>
                <a:cs typeface="Fira Sans Regular"/>
                <a:sym typeface="Fira Sans Regular"/>
              </a:defRPr>
            </a:pPr>
            <a:endParaRPr lang="it-IT" sz="1543" dirty="0">
              <a:latin typeface="Fira Sans Bold"/>
              <a:sym typeface="Fira Sans Bold"/>
            </a:endParaRPr>
          </a:p>
          <a:p>
            <a:pPr>
              <a:lnSpc>
                <a:spcPct val="110000"/>
              </a:lnSpc>
              <a:defRPr sz="1400">
                <a:solidFill>
                  <a:srgbClr val="404040"/>
                </a:solidFill>
                <a:latin typeface="Fira Sans Regular"/>
                <a:ea typeface="Fira Sans Regular"/>
                <a:cs typeface="Fira Sans Regular"/>
                <a:sym typeface="Fira Sans Regular"/>
              </a:defRPr>
            </a:pPr>
            <a:endParaRPr lang="it-IT" sz="1543" dirty="0">
              <a:latin typeface="Fira Sans Bold"/>
              <a:sym typeface="Fira Sans Bold"/>
            </a:endParaRPr>
          </a:p>
        </p:txBody>
      </p:sp>
      <p:sp>
        <p:nvSpPr>
          <p:cNvPr id="275" name="Rettangolo"/>
          <p:cNvSpPr/>
          <p:nvPr/>
        </p:nvSpPr>
        <p:spPr>
          <a:xfrm>
            <a:off x="-1" y="9287848"/>
            <a:ext cx="7559675" cy="1403965"/>
          </a:xfrm>
          <a:prstGeom prst="rect">
            <a:avLst/>
          </a:prstGeom>
          <a:solidFill>
            <a:srgbClr val="1A84B2"/>
          </a:solidFill>
          <a:ln w="12700">
            <a:miter lim="400000"/>
          </a:ln>
        </p:spPr>
        <p:txBody>
          <a:bodyPr lIns="50397" rIns="50397" anchor="ctr"/>
          <a:lstStyle/>
          <a:p>
            <a:pPr>
              <a:lnSpc>
                <a:spcPct val="110000"/>
              </a:lnSpc>
              <a:defRPr sz="1400">
                <a:solidFill>
                  <a:srgbClr val="404040"/>
                </a:solidFill>
                <a:latin typeface="Fira Sans SemiBold"/>
                <a:ea typeface="Fira Sans SemiBold"/>
                <a:cs typeface="Fira Sans SemiBold"/>
                <a:sym typeface="Fira Sans SemiBold"/>
              </a:defRPr>
            </a:pPr>
            <a:endParaRPr lang="it-IT" sz="2400" dirty="0"/>
          </a:p>
        </p:txBody>
      </p:sp>
      <p:sp>
        <p:nvSpPr>
          <p:cNvPr id="276" name="Fare errori significa semplicemente che si sta imparando velocemente"/>
          <p:cNvSpPr txBox="1"/>
          <p:nvPr/>
        </p:nvSpPr>
        <p:spPr>
          <a:xfrm>
            <a:off x="1030604" y="9791639"/>
            <a:ext cx="4827271" cy="44895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5998" tIns="55998" rIns="55998" bIns="55998" anchor="ctr">
            <a:spAutoFit/>
          </a:bodyPr>
          <a:lstStyle/>
          <a:p>
            <a:pPr>
              <a:lnSpc>
                <a:spcPct val="90000"/>
              </a:lnSpc>
              <a:defRPr sz="2200">
                <a:solidFill>
                  <a:srgbClr val="FFFFFF"/>
                </a:solidFill>
                <a:latin typeface="Fira Sans Regular"/>
                <a:ea typeface="Fira Sans Regular"/>
                <a:cs typeface="Fira Sans Regular"/>
                <a:sym typeface="Fira Sans Regular"/>
              </a:defRPr>
            </a:pPr>
            <a:endParaRPr sz="2425" dirty="0"/>
          </a:p>
        </p:txBody>
      </p:sp>
      <p:sp>
        <p:nvSpPr>
          <p:cNvPr id="277" name="“"/>
          <p:cNvSpPr txBox="1"/>
          <p:nvPr/>
        </p:nvSpPr>
        <p:spPr>
          <a:xfrm>
            <a:off x="162569" y="8999609"/>
            <a:ext cx="1008876" cy="1744773"/>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397" rIns="50397" anchor="ctr">
            <a:spAutoFit/>
          </a:bodyPr>
          <a:lstStyle>
            <a:lvl1pPr>
              <a:lnSpc>
                <a:spcPct val="110000"/>
              </a:lnSpc>
              <a:defRPr sz="9600">
                <a:solidFill>
                  <a:srgbClr val="FFFFFF"/>
                </a:solidFill>
                <a:latin typeface="Helvetica"/>
                <a:ea typeface="Helvetica"/>
                <a:cs typeface="Helvetica"/>
                <a:sym typeface="Helvetica"/>
              </a:defRPr>
            </a:lvl1pPr>
          </a:lstStyle>
          <a:p>
            <a:r>
              <a:rPr sz="10582" dirty="0"/>
              <a:t>“</a:t>
            </a:r>
          </a:p>
        </p:txBody>
      </p:sp>
      <p:sp>
        <p:nvSpPr>
          <p:cNvPr id="271" name="Rettangolo"/>
          <p:cNvSpPr/>
          <p:nvPr/>
        </p:nvSpPr>
        <p:spPr>
          <a:xfrm>
            <a:off x="-1" y="1517195"/>
            <a:ext cx="7039430" cy="889977"/>
          </a:xfrm>
          <a:prstGeom prst="rect">
            <a:avLst/>
          </a:prstGeom>
          <a:solidFill>
            <a:srgbClr val="C73278"/>
          </a:solidFill>
          <a:ln w="12700">
            <a:miter lim="400000"/>
          </a:ln>
        </p:spPr>
        <p:txBody>
          <a:bodyPr lIns="50397" rIns="50397" anchor="ctr"/>
          <a:lstStyle/>
          <a:p>
            <a:pPr>
              <a:defRPr>
                <a:solidFill>
                  <a:srgbClr val="FFFFFF"/>
                </a:solidFill>
              </a:defRPr>
            </a:pPr>
            <a:r>
              <a:rPr lang="it-IT" sz="2400" dirty="0"/>
              <a:t> 4.1. LE PAROLE DELLA PARTECIPAZIONE:</a:t>
            </a:r>
          </a:p>
          <a:p>
            <a:pPr>
              <a:defRPr>
                <a:solidFill>
                  <a:srgbClr val="FFFFFF"/>
                </a:solidFill>
              </a:defRPr>
            </a:pPr>
            <a:r>
              <a:rPr lang="it-IT" sz="2400" dirty="0"/>
              <a:t>	  ESITI DEL LAVORO DI GRUPPO </a:t>
            </a:r>
            <a:r>
              <a:rPr lang="it-IT" sz="2400" i="1" dirty="0"/>
              <a:t>(segue)</a:t>
            </a:r>
            <a:endParaRPr sz="2400" dirty="0"/>
          </a:p>
        </p:txBody>
      </p:sp>
      <p:sp>
        <p:nvSpPr>
          <p:cNvPr id="273" name="Cambia subito il tuo modo di fare slide!"/>
          <p:cNvSpPr txBox="1"/>
          <p:nvPr/>
        </p:nvSpPr>
        <p:spPr>
          <a:xfrm>
            <a:off x="446864" y="3346823"/>
            <a:ext cx="4186949" cy="519694"/>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397" rIns="50397">
            <a:spAutoFit/>
          </a:bodyPr>
          <a:lstStyle>
            <a:lvl1pPr>
              <a:lnSpc>
                <a:spcPct val="90000"/>
              </a:lnSpc>
              <a:defRPr sz="2800">
                <a:solidFill>
                  <a:srgbClr val="FFFFFF"/>
                </a:solidFill>
                <a:latin typeface="Fira Sans SemiBold"/>
                <a:ea typeface="Fira Sans SemiBold"/>
                <a:cs typeface="Fira Sans SemiBold"/>
                <a:sym typeface="Fira Sans SemiBold"/>
              </a:defRPr>
            </a:lvl1pPr>
          </a:lstStyle>
          <a:p>
            <a:pPr algn="ctr"/>
            <a:endParaRPr sz="3086" dirty="0"/>
          </a:p>
        </p:txBody>
      </p:sp>
      <p:pic>
        <p:nvPicPr>
          <p:cNvPr id="3" name="Immagine 2">
            <a:extLst>
              <a:ext uri="{FF2B5EF4-FFF2-40B4-BE49-F238E27FC236}">
                <a16:creationId xmlns:a16="http://schemas.microsoft.com/office/drawing/2014/main" id="{1FE1DEB5-A888-48BE-A467-F361E17C8705}"/>
              </a:ext>
            </a:extLst>
          </p:cNvPr>
          <p:cNvPicPr>
            <a:picLocks noChangeAspect="1"/>
          </p:cNvPicPr>
          <p:nvPr/>
        </p:nvPicPr>
        <p:blipFill rotWithShape="1">
          <a:blip r:embed="rId2"/>
          <a:srcRect t="14332" b="24767"/>
          <a:stretch/>
        </p:blipFill>
        <p:spPr>
          <a:xfrm>
            <a:off x="0" y="0"/>
            <a:ext cx="7559675" cy="1495081"/>
          </a:xfrm>
          <a:prstGeom prst="rect">
            <a:avLst/>
          </a:prstGeom>
        </p:spPr>
      </p:pic>
      <p:sp>
        <p:nvSpPr>
          <p:cNvPr id="2" name="CasellaDiTesto 1">
            <a:extLst>
              <a:ext uri="{FF2B5EF4-FFF2-40B4-BE49-F238E27FC236}">
                <a16:creationId xmlns:a16="http://schemas.microsoft.com/office/drawing/2014/main" id="{E66C2A3A-FA26-4237-89AA-322E8742A065}"/>
              </a:ext>
            </a:extLst>
          </p:cNvPr>
          <p:cNvSpPr txBox="1"/>
          <p:nvPr/>
        </p:nvSpPr>
        <p:spPr>
          <a:xfrm>
            <a:off x="667007" y="9287848"/>
            <a:ext cx="6743635" cy="1323439"/>
          </a:xfrm>
          <a:prstGeom prst="rect">
            <a:avLst/>
          </a:prstGeom>
          <a:noFill/>
        </p:spPr>
        <p:txBody>
          <a:bodyPr wrap="square" rtlCol="0">
            <a:spAutoFit/>
          </a:bodyPr>
          <a:lstStyle/>
          <a:p>
            <a:r>
              <a:rPr lang="it-IT" sz="2000" b="1" dirty="0">
                <a:solidFill>
                  <a:schemeClr val="bg1"/>
                </a:solidFill>
                <a:latin typeface="Fira Sans"/>
              </a:rPr>
              <a:t>Partecipare è mettersi in campo per fare qualcosa insieme e condividere scelte, per capire se stiamo portando avanti un’idea davvero rappresentativa degli interessi comuni»</a:t>
            </a:r>
          </a:p>
          <a:p>
            <a:r>
              <a:rPr lang="it-IT" sz="2000" i="1" dirty="0">
                <a:solidFill>
                  <a:schemeClr val="bg1"/>
                </a:solidFill>
                <a:latin typeface="Fira Sans"/>
              </a:rPr>
              <a:t>(partecipante)</a:t>
            </a:r>
            <a:endParaRPr lang="it-IT" sz="2000" i="1" dirty="0">
              <a:solidFill>
                <a:schemeClr val="bg1"/>
              </a:solidFill>
              <a:latin typeface="Century Gothic" panose="020B0502020202020204" pitchFamily="34" charset="0"/>
            </a:endParaRPr>
          </a:p>
        </p:txBody>
      </p:sp>
      <p:pic>
        <p:nvPicPr>
          <p:cNvPr id="11" name="Immagine 10">
            <a:extLst>
              <a:ext uri="{FF2B5EF4-FFF2-40B4-BE49-F238E27FC236}">
                <a16:creationId xmlns:a16="http://schemas.microsoft.com/office/drawing/2014/main" id="{AA0E36A5-71A7-4A45-9487-2042DFF5AA62}"/>
              </a:ext>
            </a:extLst>
          </p:cNvPr>
          <p:cNvPicPr>
            <a:picLocks noChangeAspect="1"/>
          </p:cNvPicPr>
          <p:nvPr/>
        </p:nvPicPr>
        <p:blipFill>
          <a:blip r:embed="rId3"/>
          <a:stretch>
            <a:fillRect/>
          </a:stretch>
        </p:blipFill>
        <p:spPr>
          <a:xfrm>
            <a:off x="400120" y="3823115"/>
            <a:ext cx="6615328" cy="5094036"/>
          </a:xfrm>
          <a:prstGeom prst="rect">
            <a:avLst/>
          </a:prstGeom>
        </p:spPr>
      </p:pic>
      <p:sp>
        <p:nvSpPr>
          <p:cNvPr id="4" name="CasellaDiTesto 3">
            <a:extLst>
              <a:ext uri="{FF2B5EF4-FFF2-40B4-BE49-F238E27FC236}">
                <a16:creationId xmlns:a16="http://schemas.microsoft.com/office/drawing/2014/main" id="{68024F48-5DAE-4EFF-B79B-FEFF80289874}"/>
              </a:ext>
            </a:extLst>
          </p:cNvPr>
          <p:cNvSpPr txBox="1"/>
          <p:nvPr/>
        </p:nvSpPr>
        <p:spPr>
          <a:xfrm>
            <a:off x="446864" y="2695411"/>
            <a:ext cx="6568584" cy="923330"/>
          </a:xfrm>
          <a:prstGeom prst="rect">
            <a:avLst/>
          </a:prstGeom>
          <a:noFill/>
        </p:spPr>
        <p:txBody>
          <a:bodyPr wrap="square" rtlCol="0">
            <a:spAutoFit/>
          </a:bodyPr>
          <a:lstStyle/>
          <a:p>
            <a:pPr algn="just"/>
            <a:r>
              <a:rPr lang="it-IT" dirty="0">
                <a:latin typeface="Fira Sans"/>
              </a:rPr>
              <a:t>L’immagine seguente rappresenta una ‘cloud’ (nuvola) con le parole più ricorrenti emerse nel confronto alla domanda sulla definizione di ‘partecipazione’</a:t>
            </a:r>
          </a:p>
        </p:txBody>
      </p:sp>
      <mc:AlternateContent xmlns:mc="http://schemas.openxmlformats.org/markup-compatibility/2006">
        <mc:Choice xmlns:p14="http://schemas.microsoft.com/office/powerpoint/2010/main" Requires="p14">
          <p:contentPart p14:bwMode="auto" r:id="rId4">
            <p14:nvContentPartPr>
              <p14:cNvPr id="5" name="Input penna 4">
                <a:extLst>
                  <a:ext uri="{FF2B5EF4-FFF2-40B4-BE49-F238E27FC236}">
                    <a16:creationId xmlns:a16="http://schemas.microsoft.com/office/drawing/2014/main" id="{05DE7F2A-7253-45E1-80AE-02ED21FD59DC}"/>
                  </a:ext>
                </a:extLst>
              </p14:cNvPr>
              <p14:cNvContentPartPr/>
              <p14:nvPr/>
            </p14:nvContentPartPr>
            <p14:xfrm>
              <a:off x="5680440" y="3278520"/>
              <a:ext cx="1242720" cy="52560"/>
            </p14:xfrm>
          </p:contentPart>
        </mc:Choice>
        <mc:Fallback>
          <p:pic>
            <p:nvPicPr>
              <p:cNvPr id="5" name="Input penna 4">
                <a:extLst>
                  <a:ext uri="{FF2B5EF4-FFF2-40B4-BE49-F238E27FC236}">
                    <a16:creationId xmlns:a16="http://schemas.microsoft.com/office/drawing/2014/main" id="{05DE7F2A-7253-45E1-80AE-02ED21FD59DC}"/>
                  </a:ext>
                </a:extLst>
              </p:cNvPr>
              <p:cNvPicPr/>
              <p:nvPr/>
            </p:nvPicPr>
            <p:blipFill>
              <a:blip r:embed="rId5"/>
              <a:stretch>
                <a:fillRect/>
              </a:stretch>
            </p:blipFill>
            <p:spPr>
              <a:xfrm>
                <a:off x="5664600" y="3215160"/>
                <a:ext cx="1274040" cy="179280"/>
              </a:xfrm>
              <a:prstGeom prst="rect">
                <a:avLst/>
              </a:prstGeom>
            </p:spPr>
          </p:pic>
        </mc:Fallback>
      </mc:AlternateContent>
      <mc:AlternateContent xmlns:mc="http://schemas.openxmlformats.org/markup-compatibility/2006">
        <mc:Choice xmlns:p14="http://schemas.microsoft.com/office/powerpoint/2010/main" Requires="p14">
          <p:contentPart p14:bwMode="auto" r:id="rId6">
            <p14:nvContentPartPr>
              <p14:cNvPr id="6" name="Input penna 5">
                <a:extLst>
                  <a:ext uri="{FF2B5EF4-FFF2-40B4-BE49-F238E27FC236}">
                    <a16:creationId xmlns:a16="http://schemas.microsoft.com/office/drawing/2014/main" id="{BA29DFAE-62CD-4BB8-AE58-AE1A84E60C1D}"/>
                  </a:ext>
                </a:extLst>
              </p14:cNvPr>
              <p14:cNvContentPartPr/>
              <p14:nvPr/>
            </p14:nvContentPartPr>
            <p14:xfrm>
              <a:off x="605880" y="3466440"/>
              <a:ext cx="1660320" cy="125640"/>
            </p14:xfrm>
          </p:contentPart>
        </mc:Choice>
        <mc:Fallback>
          <p:pic>
            <p:nvPicPr>
              <p:cNvPr id="6" name="Input penna 5">
                <a:extLst>
                  <a:ext uri="{FF2B5EF4-FFF2-40B4-BE49-F238E27FC236}">
                    <a16:creationId xmlns:a16="http://schemas.microsoft.com/office/drawing/2014/main" id="{BA29DFAE-62CD-4BB8-AE58-AE1A84E60C1D}"/>
                  </a:ext>
                </a:extLst>
              </p:cNvPr>
              <p:cNvPicPr/>
              <p:nvPr/>
            </p:nvPicPr>
            <p:blipFill>
              <a:blip r:embed="rId7"/>
              <a:stretch>
                <a:fillRect/>
              </a:stretch>
            </p:blipFill>
            <p:spPr>
              <a:xfrm>
                <a:off x="590040" y="3403080"/>
                <a:ext cx="1691640" cy="252360"/>
              </a:xfrm>
              <a:prstGeom prst="rect">
                <a:avLst/>
              </a:prstGeom>
            </p:spPr>
          </p:pic>
        </mc:Fallback>
      </mc:AlternateContent>
      <mc:AlternateContent xmlns:mc="http://schemas.openxmlformats.org/markup-compatibility/2006">
        <mc:Choice xmlns:p14="http://schemas.microsoft.com/office/powerpoint/2010/main" Requires="p14">
          <p:contentPart p14:bwMode="auto" r:id="rId8">
            <p14:nvContentPartPr>
              <p14:cNvPr id="7" name="Input penna 6">
                <a:extLst>
                  <a:ext uri="{FF2B5EF4-FFF2-40B4-BE49-F238E27FC236}">
                    <a16:creationId xmlns:a16="http://schemas.microsoft.com/office/drawing/2014/main" id="{31C2E6BA-BDDC-4DAB-B136-14BF5A72F8D1}"/>
                  </a:ext>
                </a:extLst>
              </p14:cNvPr>
              <p14:cNvContentPartPr/>
              <p14:nvPr/>
            </p14:nvContentPartPr>
            <p14:xfrm>
              <a:off x="1660320" y="6035040"/>
              <a:ext cx="4083120" cy="772920"/>
            </p14:xfrm>
          </p:contentPart>
        </mc:Choice>
        <mc:Fallback>
          <p:pic>
            <p:nvPicPr>
              <p:cNvPr id="7" name="Input penna 6">
                <a:extLst>
                  <a:ext uri="{FF2B5EF4-FFF2-40B4-BE49-F238E27FC236}">
                    <a16:creationId xmlns:a16="http://schemas.microsoft.com/office/drawing/2014/main" id="{31C2E6BA-BDDC-4DAB-B136-14BF5A72F8D1}"/>
                  </a:ext>
                </a:extLst>
              </p:cNvPr>
              <p:cNvPicPr/>
              <p:nvPr/>
            </p:nvPicPr>
            <p:blipFill>
              <a:blip r:embed="rId9"/>
              <a:stretch>
                <a:fillRect/>
              </a:stretch>
            </p:blipFill>
            <p:spPr>
              <a:xfrm>
                <a:off x="1644480" y="5971680"/>
                <a:ext cx="4114440" cy="899640"/>
              </a:xfrm>
              <a:prstGeom prst="rect">
                <a:avLst/>
              </a:prstGeom>
            </p:spPr>
          </p:pic>
        </mc:Fallback>
      </mc:AlternateContent>
      <mc:AlternateContent xmlns:mc="http://schemas.openxmlformats.org/markup-compatibility/2006">
        <mc:Choice xmlns:p14="http://schemas.microsoft.com/office/powerpoint/2010/main" Requires="p14">
          <p:contentPart p14:bwMode="auto" r:id="rId10">
            <p14:nvContentPartPr>
              <p14:cNvPr id="8" name="Input penna 7">
                <a:extLst>
                  <a:ext uri="{FF2B5EF4-FFF2-40B4-BE49-F238E27FC236}">
                    <a16:creationId xmlns:a16="http://schemas.microsoft.com/office/drawing/2014/main" id="{48B8789F-2FD8-46F0-A9BF-6E2B4D210F2A}"/>
                  </a:ext>
                </a:extLst>
              </p14:cNvPr>
              <p14:cNvContentPartPr/>
              <p14:nvPr/>
            </p14:nvContentPartPr>
            <p14:xfrm>
              <a:off x="2077920" y="6379560"/>
              <a:ext cx="501840" cy="355320"/>
            </p14:xfrm>
          </p:contentPart>
        </mc:Choice>
        <mc:Fallback>
          <p:pic>
            <p:nvPicPr>
              <p:cNvPr id="8" name="Input penna 7">
                <a:extLst>
                  <a:ext uri="{FF2B5EF4-FFF2-40B4-BE49-F238E27FC236}">
                    <a16:creationId xmlns:a16="http://schemas.microsoft.com/office/drawing/2014/main" id="{48B8789F-2FD8-46F0-A9BF-6E2B4D210F2A}"/>
                  </a:ext>
                </a:extLst>
              </p:cNvPr>
              <p:cNvPicPr/>
              <p:nvPr/>
            </p:nvPicPr>
            <p:blipFill>
              <a:blip r:embed="rId11"/>
              <a:stretch>
                <a:fillRect/>
              </a:stretch>
            </p:blipFill>
            <p:spPr>
              <a:xfrm>
                <a:off x="2062080" y="6316200"/>
                <a:ext cx="533160" cy="482040"/>
              </a:xfrm>
              <a:prstGeom prst="rect">
                <a:avLst/>
              </a:prstGeom>
            </p:spPr>
          </p:pic>
        </mc:Fallback>
      </mc:AlternateContent>
    </p:spTree>
    <p:extLst>
      <p:ext uri="{BB962C8B-B14F-4D97-AF65-F5344CB8AC3E}">
        <p14:creationId xmlns:p14="http://schemas.microsoft.com/office/powerpoint/2010/main" val="2033960950"/>
      </p:ext>
    </p:extLst>
  </p:cSld>
  <p:clrMapOvr>
    <a:masterClrMapping/>
  </p:clrMapOvr>
  <p:transition spd="med"/>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4" name="In questo manuale troverai indicazioni utili per migliorare il tuo modo di fare slide, ma non solo. Chi lo ha letto ha riscontrato benefici anche, per esempio, per la creazione di un’immagine personalizzata per i social oppure per una locandina. Se leggerai questo semplice manuale tutto d’un fiato, non pretendendo di applicare ogni consiglio subito, ma lasciando che le informazioni ti attraversino senza troppe resistenze, assorbendo il design e i testi di questo ebook, noterai che, quasi senza accorgertene, avrai migliorato le tue competenze in ambito di comunicazione visiva. Lo stile di questo manuale è diretto e amichevole, per generare in te il massimo cambiamento con il minor tempo possibile.…"/>
          <p:cNvSpPr txBox="1"/>
          <p:nvPr/>
        </p:nvSpPr>
        <p:spPr>
          <a:xfrm>
            <a:off x="440086" y="4470290"/>
            <a:ext cx="6366502" cy="86280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397" rIns="50397">
            <a:spAutoFit/>
          </a:bodyPr>
          <a:lstStyle/>
          <a:p>
            <a:pPr algn="just">
              <a:lnSpc>
                <a:spcPct val="110000"/>
              </a:lnSpc>
              <a:defRPr sz="1400">
                <a:solidFill>
                  <a:srgbClr val="404040"/>
                </a:solidFill>
                <a:latin typeface="Fira Sans Regular"/>
                <a:ea typeface="Fira Sans Regular"/>
                <a:cs typeface="Fira Sans Regular"/>
                <a:sym typeface="Fira Sans Regular"/>
              </a:defRPr>
            </a:pPr>
            <a:endParaRPr lang="it-IT" sz="1543" dirty="0">
              <a:latin typeface="Fira Sans Bold"/>
              <a:sym typeface="Fira Sans Bold"/>
            </a:endParaRPr>
          </a:p>
          <a:p>
            <a:pPr>
              <a:lnSpc>
                <a:spcPct val="110000"/>
              </a:lnSpc>
              <a:defRPr sz="1400">
                <a:solidFill>
                  <a:srgbClr val="404040"/>
                </a:solidFill>
                <a:latin typeface="Fira Sans Regular"/>
                <a:ea typeface="Fira Sans Regular"/>
                <a:cs typeface="Fira Sans Regular"/>
                <a:sym typeface="Fira Sans Regular"/>
              </a:defRPr>
            </a:pPr>
            <a:endParaRPr lang="it-IT" sz="1543" dirty="0">
              <a:latin typeface="Fira Sans Bold"/>
              <a:sym typeface="Fira Sans Bold"/>
            </a:endParaRPr>
          </a:p>
          <a:p>
            <a:pPr>
              <a:lnSpc>
                <a:spcPct val="110000"/>
              </a:lnSpc>
              <a:defRPr sz="1400">
                <a:solidFill>
                  <a:srgbClr val="404040"/>
                </a:solidFill>
                <a:latin typeface="Fira Sans Regular"/>
                <a:ea typeface="Fira Sans Regular"/>
                <a:cs typeface="Fira Sans Regular"/>
                <a:sym typeface="Fira Sans Regular"/>
              </a:defRPr>
            </a:pPr>
            <a:endParaRPr lang="it-IT" sz="1543" dirty="0">
              <a:latin typeface="Fira Sans Bold"/>
              <a:sym typeface="Fira Sans Bold"/>
            </a:endParaRPr>
          </a:p>
        </p:txBody>
      </p:sp>
      <p:sp>
        <p:nvSpPr>
          <p:cNvPr id="275" name="Rettangolo"/>
          <p:cNvSpPr/>
          <p:nvPr/>
        </p:nvSpPr>
        <p:spPr>
          <a:xfrm>
            <a:off x="0" y="9287848"/>
            <a:ext cx="7559675" cy="1403965"/>
          </a:xfrm>
          <a:prstGeom prst="rect">
            <a:avLst/>
          </a:prstGeom>
          <a:solidFill>
            <a:srgbClr val="1A84B2"/>
          </a:solidFill>
          <a:ln w="12700">
            <a:miter lim="400000"/>
          </a:ln>
        </p:spPr>
        <p:txBody>
          <a:bodyPr lIns="50397" rIns="50397" anchor="ctr"/>
          <a:lstStyle/>
          <a:p>
            <a:pPr>
              <a:lnSpc>
                <a:spcPct val="110000"/>
              </a:lnSpc>
              <a:defRPr sz="1400">
                <a:solidFill>
                  <a:srgbClr val="404040"/>
                </a:solidFill>
                <a:latin typeface="Fira Sans SemiBold"/>
                <a:ea typeface="Fira Sans SemiBold"/>
                <a:cs typeface="Fira Sans SemiBold"/>
                <a:sym typeface="Fira Sans SemiBold"/>
              </a:defRPr>
            </a:pPr>
            <a:endParaRPr lang="it-IT" sz="2400" dirty="0"/>
          </a:p>
        </p:txBody>
      </p:sp>
      <p:sp>
        <p:nvSpPr>
          <p:cNvPr id="276" name="Fare errori significa semplicemente che si sta imparando velocemente"/>
          <p:cNvSpPr txBox="1"/>
          <p:nvPr/>
        </p:nvSpPr>
        <p:spPr>
          <a:xfrm>
            <a:off x="1030604" y="9791639"/>
            <a:ext cx="4827271" cy="44895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5998" tIns="55998" rIns="55998" bIns="55998" anchor="ctr">
            <a:spAutoFit/>
          </a:bodyPr>
          <a:lstStyle/>
          <a:p>
            <a:pPr>
              <a:lnSpc>
                <a:spcPct val="90000"/>
              </a:lnSpc>
              <a:defRPr sz="2200">
                <a:solidFill>
                  <a:srgbClr val="FFFFFF"/>
                </a:solidFill>
                <a:latin typeface="Fira Sans Regular"/>
                <a:ea typeface="Fira Sans Regular"/>
                <a:cs typeface="Fira Sans Regular"/>
                <a:sym typeface="Fira Sans Regular"/>
              </a:defRPr>
            </a:pPr>
            <a:endParaRPr sz="2425" dirty="0"/>
          </a:p>
        </p:txBody>
      </p:sp>
      <p:sp>
        <p:nvSpPr>
          <p:cNvPr id="277" name="“"/>
          <p:cNvSpPr txBox="1"/>
          <p:nvPr/>
        </p:nvSpPr>
        <p:spPr>
          <a:xfrm>
            <a:off x="162569" y="8999609"/>
            <a:ext cx="1008876" cy="1744773"/>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397" rIns="50397" anchor="ctr">
            <a:spAutoFit/>
          </a:bodyPr>
          <a:lstStyle>
            <a:lvl1pPr>
              <a:lnSpc>
                <a:spcPct val="110000"/>
              </a:lnSpc>
              <a:defRPr sz="9600">
                <a:solidFill>
                  <a:srgbClr val="FFFFFF"/>
                </a:solidFill>
                <a:latin typeface="Helvetica"/>
                <a:ea typeface="Helvetica"/>
                <a:cs typeface="Helvetica"/>
                <a:sym typeface="Helvetica"/>
              </a:defRPr>
            </a:lvl1pPr>
          </a:lstStyle>
          <a:p>
            <a:r>
              <a:rPr sz="10582" dirty="0"/>
              <a:t>“</a:t>
            </a:r>
          </a:p>
        </p:txBody>
      </p:sp>
      <p:sp>
        <p:nvSpPr>
          <p:cNvPr id="271" name="Rettangolo"/>
          <p:cNvSpPr/>
          <p:nvPr/>
        </p:nvSpPr>
        <p:spPr>
          <a:xfrm>
            <a:off x="-1" y="1517195"/>
            <a:ext cx="7039430" cy="889977"/>
          </a:xfrm>
          <a:prstGeom prst="rect">
            <a:avLst/>
          </a:prstGeom>
          <a:solidFill>
            <a:srgbClr val="C73278"/>
          </a:solidFill>
          <a:ln w="12700">
            <a:miter lim="400000"/>
          </a:ln>
        </p:spPr>
        <p:txBody>
          <a:bodyPr lIns="50397" rIns="50397" anchor="ctr"/>
          <a:lstStyle/>
          <a:p>
            <a:pPr>
              <a:defRPr>
                <a:solidFill>
                  <a:srgbClr val="FFFFFF"/>
                </a:solidFill>
              </a:defRPr>
            </a:pPr>
            <a:r>
              <a:rPr lang="it-IT" sz="2400" dirty="0"/>
              <a:t> 4.1 L’ALBERO DELLA PARTECIPAZIONE: </a:t>
            </a:r>
          </a:p>
          <a:p>
            <a:pPr>
              <a:defRPr>
                <a:solidFill>
                  <a:srgbClr val="FFFFFF"/>
                </a:solidFill>
              </a:defRPr>
            </a:pPr>
            <a:r>
              <a:rPr lang="it-IT" sz="2400" dirty="0"/>
              <a:t>ESITI DEL LABORATORIO </a:t>
            </a:r>
            <a:r>
              <a:rPr lang="it-IT" sz="2400" i="1" dirty="0"/>
              <a:t>(segue)</a:t>
            </a:r>
            <a:endParaRPr sz="2400" dirty="0"/>
          </a:p>
        </p:txBody>
      </p:sp>
      <p:sp>
        <p:nvSpPr>
          <p:cNvPr id="273" name="Cambia subito il tuo modo di fare slide!"/>
          <p:cNvSpPr txBox="1"/>
          <p:nvPr/>
        </p:nvSpPr>
        <p:spPr>
          <a:xfrm>
            <a:off x="446864" y="3346823"/>
            <a:ext cx="4186949" cy="519694"/>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397" rIns="50397">
            <a:spAutoFit/>
          </a:bodyPr>
          <a:lstStyle>
            <a:lvl1pPr>
              <a:lnSpc>
                <a:spcPct val="90000"/>
              </a:lnSpc>
              <a:defRPr sz="2800">
                <a:solidFill>
                  <a:srgbClr val="FFFFFF"/>
                </a:solidFill>
                <a:latin typeface="Fira Sans SemiBold"/>
                <a:ea typeface="Fira Sans SemiBold"/>
                <a:cs typeface="Fira Sans SemiBold"/>
                <a:sym typeface="Fira Sans SemiBold"/>
              </a:defRPr>
            </a:lvl1pPr>
          </a:lstStyle>
          <a:p>
            <a:pPr algn="ctr"/>
            <a:endParaRPr sz="3086" dirty="0"/>
          </a:p>
        </p:txBody>
      </p:sp>
      <p:pic>
        <p:nvPicPr>
          <p:cNvPr id="3" name="Immagine 2">
            <a:extLst>
              <a:ext uri="{FF2B5EF4-FFF2-40B4-BE49-F238E27FC236}">
                <a16:creationId xmlns:a16="http://schemas.microsoft.com/office/drawing/2014/main" id="{1FE1DEB5-A888-48BE-A467-F361E17C8705}"/>
              </a:ext>
            </a:extLst>
          </p:cNvPr>
          <p:cNvPicPr>
            <a:picLocks noChangeAspect="1"/>
          </p:cNvPicPr>
          <p:nvPr/>
        </p:nvPicPr>
        <p:blipFill rotWithShape="1">
          <a:blip r:embed="rId2"/>
          <a:srcRect t="14332" b="24767"/>
          <a:stretch/>
        </p:blipFill>
        <p:spPr>
          <a:xfrm>
            <a:off x="0" y="0"/>
            <a:ext cx="7559675" cy="1495081"/>
          </a:xfrm>
          <a:prstGeom prst="rect">
            <a:avLst/>
          </a:prstGeom>
        </p:spPr>
      </p:pic>
      <p:sp>
        <p:nvSpPr>
          <p:cNvPr id="2" name="CasellaDiTesto 1">
            <a:extLst>
              <a:ext uri="{FF2B5EF4-FFF2-40B4-BE49-F238E27FC236}">
                <a16:creationId xmlns:a16="http://schemas.microsoft.com/office/drawing/2014/main" id="{E66C2A3A-FA26-4237-89AA-322E8742A065}"/>
              </a:ext>
            </a:extLst>
          </p:cNvPr>
          <p:cNvSpPr txBox="1"/>
          <p:nvPr/>
        </p:nvSpPr>
        <p:spPr>
          <a:xfrm>
            <a:off x="692017" y="9410330"/>
            <a:ext cx="6743634" cy="923330"/>
          </a:xfrm>
          <a:prstGeom prst="rect">
            <a:avLst/>
          </a:prstGeom>
          <a:noFill/>
        </p:spPr>
        <p:txBody>
          <a:bodyPr wrap="square" rtlCol="0">
            <a:spAutoFit/>
          </a:bodyPr>
          <a:lstStyle/>
          <a:p>
            <a:r>
              <a:rPr lang="it-IT" dirty="0">
                <a:solidFill>
                  <a:schemeClr val="bg1"/>
                </a:solidFill>
                <a:latin typeface="Fira Sans"/>
              </a:rPr>
              <a:t>Partecipo per mettere a VALORE la mia competenza, la mia esperienza </a:t>
            </a:r>
            <a:r>
              <a:rPr lang="it-IT" i="1" dirty="0">
                <a:solidFill>
                  <a:schemeClr val="bg1"/>
                </a:solidFill>
                <a:latin typeface="Fira Sans"/>
              </a:rPr>
              <a:t>(partecipante) </a:t>
            </a:r>
          </a:p>
          <a:p>
            <a:r>
              <a:rPr lang="it-IT" dirty="0">
                <a:solidFill>
                  <a:schemeClr val="bg1"/>
                </a:solidFill>
                <a:latin typeface="Fira Sans"/>
              </a:rPr>
              <a:t>Partecipo perché se no non c’è comunità </a:t>
            </a:r>
            <a:r>
              <a:rPr lang="it-IT" i="1" dirty="0">
                <a:solidFill>
                  <a:schemeClr val="bg1"/>
                </a:solidFill>
                <a:latin typeface="Fira Sans"/>
              </a:rPr>
              <a:t>(partecipante)</a:t>
            </a:r>
            <a:endParaRPr lang="it-IT" i="1" dirty="0">
              <a:solidFill>
                <a:schemeClr val="bg1"/>
              </a:solidFill>
              <a:latin typeface="Century Gothic" panose="020B0502020202020204" pitchFamily="34" charset="0"/>
            </a:endParaRPr>
          </a:p>
        </p:txBody>
      </p:sp>
      <p:pic>
        <p:nvPicPr>
          <p:cNvPr id="12" name="Segnaposto contenuto 3">
            <a:extLst>
              <a:ext uri="{FF2B5EF4-FFF2-40B4-BE49-F238E27FC236}">
                <a16:creationId xmlns:a16="http://schemas.microsoft.com/office/drawing/2014/main" id="{A95A2F2C-E547-4F62-9063-FD99B30B4189}"/>
              </a:ext>
            </a:extLst>
          </p:cNvPr>
          <p:cNvPicPr>
            <a:picLocks noChangeAspect="1"/>
          </p:cNvPicPr>
          <p:nvPr/>
        </p:nvPicPr>
        <p:blipFill rotWithShape="1">
          <a:blip r:embed="rId3"/>
          <a:srcRect t="7960"/>
          <a:stretch/>
        </p:blipFill>
        <p:spPr>
          <a:xfrm>
            <a:off x="-1" y="3222728"/>
            <a:ext cx="4165009" cy="3045267"/>
          </a:xfrm>
          <a:prstGeom prst="rect">
            <a:avLst/>
          </a:prstGeom>
        </p:spPr>
      </p:pic>
      <p:sp>
        <p:nvSpPr>
          <p:cNvPr id="13" name="CasellaDiTesto 12">
            <a:extLst>
              <a:ext uri="{FF2B5EF4-FFF2-40B4-BE49-F238E27FC236}">
                <a16:creationId xmlns:a16="http://schemas.microsoft.com/office/drawing/2014/main" id="{8E3FD8E4-43AA-4E92-90BD-212B49E0E48C}"/>
              </a:ext>
            </a:extLst>
          </p:cNvPr>
          <p:cNvSpPr txBox="1"/>
          <p:nvPr/>
        </p:nvSpPr>
        <p:spPr>
          <a:xfrm>
            <a:off x="0" y="2556877"/>
            <a:ext cx="923926" cy="665852"/>
          </a:xfrm>
          <a:prstGeom prst="rect">
            <a:avLst/>
          </a:prstGeom>
          <a:solidFill>
            <a:schemeClr val="bg1"/>
          </a:solidFill>
        </p:spPr>
        <p:txBody>
          <a:bodyPr wrap="square" rtlCol="0">
            <a:spAutoFit/>
          </a:bodyPr>
          <a:lstStyle/>
          <a:p>
            <a:endParaRPr lang="it-IT" dirty="0"/>
          </a:p>
        </p:txBody>
      </p:sp>
      <p:pic>
        <p:nvPicPr>
          <p:cNvPr id="14" name="Segnaposto contenuto 5">
            <a:extLst>
              <a:ext uri="{FF2B5EF4-FFF2-40B4-BE49-F238E27FC236}">
                <a16:creationId xmlns:a16="http://schemas.microsoft.com/office/drawing/2014/main" id="{94532E57-C70E-4BB9-95DC-FFD4B95CB730}"/>
              </a:ext>
            </a:extLst>
          </p:cNvPr>
          <p:cNvPicPr>
            <a:picLocks noChangeAspect="1"/>
          </p:cNvPicPr>
          <p:nvPr/>
        </p:nvPicPr>
        <p:blipFill rotWithShape="1">
          <a:blip r:embed="rId4"/>
          <a:srcRect t="11998" r="10289"/>
          <a:stretch/>
        </p:blipFill>
        <p:spPr>
          <a:xfrm>
            <a:off x="3519714" y="6267996"/>
            <a:ext cx="3999479" cy="3019852"/>
          </a:xfrm>
          <a:prstGeom prst="rect">
            <a:avLst/>
          </a:prstGeom>
        </p:spPr>
      </p:pic>
      <p:sp>
        <p:nvSpPr>
          <p:cNvPr id="4" name="CasellaDiTesto 3">
            <a:extLst>
              <a:ext uri="{FF2B5EF4-FFF2-40B4-BE49-F238E27FC236}">
                <a16:creationId xmlns:a16="http://schemas.microsoft.com/office/drawing/2014/main" id="{A4CE8D8D-D39F-498B-AD13-A680885D841E}"/>
              </a:ext>
            </a:extLst>
          </p:cNvPr>
          <p:cNvSpPr txBox="1"/>
          <p:nvPr/>
        </p:nvSpPr>
        <p:spPr>
          <a:xfrm>
            <a:off x="4087416" y="2436927"/>
            <a:ext cx="3376543" cy="3884140"/>
          </a:xfrm>
          <a:prstGeom prst="rect">
            <a:avLst/>
          </a:prstGeom>
          <a:noFill/>
        </p:spPr>
        <p:txBody>
          <a:bodyPr wrap="square" rtlCol="0">
            <a:spAutoFit/>
          </a:bodyPr>
          <a:lstStyle/>
          <a:p>
            <a:r>
              <a:rPr lang="it-IT" sz="1540" dirty="0">
                <a:latin typeface="Fira Sans"/>
              </a:rPr>
              <a:t>Le immagini proposte rappresentano l’albero della partecipazione (costruito con le parole utilizzate nel </a:t>
            </a:r>
            <a:r>
              <a:rPr lang="it-IT" sz="1540" dirty="0" err="1">
                <a:latin typeface="Fira Sans"/>
              </a:rPr>
              <a:t>brainstormig</a:t>
            </a:r>
            <a:r>
              <a:rPr lang="it-IT" sz="1540" dirty="0">
                <a:latin typeface="Fira Sans"/>
              </a:rPr>
              <a:t>): si è scelto questa immagine perché l’albero richiama simbolicamente alcuni concetti fondanti la partecipazione stessa. Le radici rappresentano i valori alla base della partecipazione, ma anche il richiamo all’appartenenza territoriale; il tronco in cui scorre la linfa che alimenta l’intera pianta, linfa che può essere paragonata ai principi e ai metodi che sostengono la partecipazione; i rami e le foglie, cioè le idee di partecipazione che si concretizzano.</a:t>
            </a:r>
          </a:p>
        </p:txBody>
      </p:sp>
      <mc:AlternateContent xmlns:mc="http://schemas.openxmlformats.org/markup-compatibility/2006">
        <mc:Choice xmlns:p14="http://schemas.microsoft.com/office/powerpoint/2010/main" Requires="p14">
          <p:contentPart p14:bwMode="auto" r:id="rId5">
            <p14:nvContentPartPr>
              <p14:cNvPr id="5" name="Input penna 4">
                <a:extLst>
                  <a:ext uri="{FF2B5EF4-FFF2-40B4-BE49-F238E27FC236}">
                    <a16:creationId xmlns:a16="http://schemas.microsoft.com/office/drawing/2014/main" id="{0A363AB1-4EF0-4049-BC35-4250C7B701BA}"/>
                  </a:ext>
                </a:extLst>
              </p14:cNvPr>
              <p14:cNvContentPartPr/>
              <p14:nvPr/>
            </p14:nvContentPartPr>
            <p14:xfrm>
              <a:off x="6171120" y="4124160"/>
              <a:ext cx="647640" cy="52560"/>
            </p14:xfrm>
          </p:contentPart>
        </mc:Choice>
        <mc:Fallback>
          <p:pic>
            <p:nvPicPr>
              <p:cNvPr id="5" name="Input penna 4">
                <a:extLst>
                  <a:ext uri="{FF2B5EF4-FFF2-40B4-BE49-F238E27FC236}">
                    <a16:creationId xmlns:a16="http://schemas.microsoft.com/office/drawing/2014/main" id="{0A363AB1-4EF0-4049-BC35-4250C7B701BA}"/>
                  </a:ext>
                </a:extLst>
              </p:cNvPr>
              <p:cNvPicPr/>
              <p:nvPr/>
            </p:nvPicPr>
            <p:blipFill>
              <a:blip r:embed="rId6"/>
              <a:stretch>
                <a:fillRect/>
              </a:stretch>
            </p:blipFill>
            <p:spPr>
              <a:xfrm>
                <a:off x="6155280" y="4060800"/>
                <a:ext cx="678960" cy="179280"/>
              </a:xfrm>
              <a:prstGeom prst="rect">
                <a:avLst/>
              </a:prstGeom>
            </p:spPr>
          </p:pic>
        </mc:Fallback>
      </mc:AlternateContent>
      <mc:AlternateContent xmlns:mc="http://schemas.openxmlformats.org/markup-compatibility/2006">
        <mc:Choice xmlns:p14="http://schemas.microsoft.com/office/powerpoint/2010/main" Requires="p14">
          <p:contentPart p14:bwMode="auto" r:id="rId7">
            <p14:nvContentPartPr>
              <p14:cNvPr id="6" name="Input penna 5">
                <a:extLst>
                  <a:ext uri="{FF2B5EF4-FFF2-40B4-BE49-F238E27FC236}">
                    <a16:creationId xmlns:a16="http://schemas.microsoft.com/office/drawing/2014/main" id="{93301131-9DBA-4B81-96D9-F8C9471ABA05}"/>
                  </a:ext>
                </a:extLst>
              </p14:cNvPr>
              <p14:cNvContentPartPr/>
              <p14:nvPr/>
            </p14:nvContentPartPr>
            <p14:xfrm>
              <a:off x="4228920" y="4364280"/>
              <a:ext cx="1733760" cy="115200"/>
            </p14:xfrm>
          </p:contentPart>
        </mc:Choice>
        <mc:Fallback>
          <p:pic>
            <p:nvPicPr>
              <p:cNvPr id="6" name="Input penna 5">
                <a:extLst>
                  <a:ext uri="{FF2B5EF4-FFF2-40B4-BE49-F238E27FC236}">
                    <a16:creationId xmlns:a16="http://schemas.microsoft.com/office/drawing/2014/main" id="{93301131-9DBA-4B81-96D9-F8C9471ABA05}"/>
                  </a:ext>
                </a:extLst>
              </p:cNvPr>
              <p:cNvPicPr/>
              <p:nvPr/>
            </p:nvPicPr>
            <p:blipFill>
              <a:blip r:embed="rId8"/>
              <a:stretch>
                <a:fillRect/>
              </a:stretch>
            </p:blipFill>
            <p:spPr>
              <a:xfrm>
                <a:off x="4213080" y="4300920"/>
                <a:ext cx="1765080" cy="241920"/>
              </a:xfrm>
              <a:prstGeom prst="rect">
                <a:avLst/>
              </a:prstGeom>
            </p:spPr>
          </p:pic>
        </mc:Fallback>
      </mc:AlternateContent>
      <mc:AlternateContent xmlns:mc="http://schemas.openxmlformats.org/markup-compatibility/2006">
        <mc:Choice xmlns:p14="http://schemas.microsoft.com/office/powerpoint/2010/main" Requires="p14">
          <p:contentPart p14:bwMode="auto" r:id="rId9">
            <p14:nvContentPartPr>
              <p14:cNvPr id="7" name="Input penna 6">
                <a:extLst>
                  <a:ext uri="{FF2B5EF4-FFF2-40B4-BE49-F238E27FC236}">
                    <a16:creationId xmlns:a16="http://schemas.microsoft.com/office/drawing/2014/main" id="{9D889339-B5CC-4E5F-B87C-57D1A33DB772}"/>
                  </a:ext>
                </a:extLst>
              </p14:cNvPr>
              <p14:cNvContentPartPr/>
              <p14:nvPr/>
            </p14:nvContentPartPr>
            <p14:xfrm>
              <a:off x="5972760" y="4385160"/>
              <a:ext cx="1044360" cy="42120"/>
            </p14:xfrm>
          </p:contentPart>
        </mc:Choice>
        <mc:Fallback>
          <p:pic>
            <p:nvPicPr>
              <p:cNvPr id="7" name="Input penna 6">
                <a:extLst>
                  <a:ext uri="{FF2B5EF4-FFF2-40B4-BE49-F238E27FC236}">
                    <a16:creationId xmlns:a16="http://schemas.microsoft.com/office/drawing/2014/main" id="{9D889339-B5CC-4E5F-B87C-57D1A33DB772}"/>
                  </a:ext>
                </a:extLst>
              </p:cNvPr>
              <p:cNvPicPr/>
              <p:nvPr/>
            </p:nvPicPr>
            <p:blipFill>
              <a:blip r:embed="rId10"/>
              <a:stretch>
                <a:fillRect/>
              </a:stretch>
            </p:blipFill>
            <p:spPr>
              <a:xfrm>
                <a:off x="5956920" y="4321800"/>
                <a:ext cx="1075680" cy="168840"/>
              </a:xfrm>
              <a:prstGeom prst="rect">
                <a:avLst/>
              </a:prstGeom>
            </p:spPr>
          </p:pic>
        </mc:Fallback>
      </mc:AlternateContent>
      <mc:AlternateContent xmlns:mc="http://schemas.openxmlformats.org/markup-compatibility/2006">
        <mc:Choice xmlns:p14="http://schemas.microsoft.com/office/powerpoint/2010/main" Requires="p14">
          <p:contentPart p14:bwMode="auto" r:id="rId11">
            <p14:nvContentPartPr>
              <p14:cNvPr id="8" name="Input penna 7">
                <a:extLst>
                  <a:ext uri="{FF2B5EF4-FFF2-40B4-BE49-F238E27FC236}">
                    <a16:creationId xmlns:a16="http://schemas.microsoft.com/office/drawing/2014/main" id="{49A563F4-859E-45CA-B713-FF1BB9DECF5E}"/>
                  </a:ext>
                </a:extLst>
              </p14:cNvPr>
              <p14:cNvContentPartPr/>
              <p14:nvPr/>
            </p14:nvContentPartPr>
            <p14:xfrm>
              <a:off x="4239360" y="4562640"/>
              <a:ext cx="1086480" cy="21240"/>
            </p14:xfrm>
          </p:contentPart>
        </mc:Choice>
        <mc:Fallback>
          <p:pic>
            <p:nvPicPr>
              <p:cNvPr id="8" name="Input penna 7">
                <a:extLst>
                  <a:ext uri="{FF2B5EF4-FFF2-40B4-BE49-F238E27FC236}">
                    <a16:creationId xmlns:a16="http://schemas.microsoft.com/office/drawing/2014/main" id="{49A563F4-859E-45CA-B713-FF1BB9DECF5E}"/>
                  </a:ext>
                </a:extLst>
              </p:cNvPr>
              <p:cNvPicPr/>
              <p:nvPr/>
            </p:nvPicPr>
            <p:blipFill>
              <a:blip r:embed="rId12"/>
              <a:stretch>
                <a:fillRect/>
              </a:stretch>
            </p:blipFill>
            <p:spPr>
              <a:xfrm>
                <a:off x="4223520" y="4499280"/>
                <a:ext cx="1117800" cy="147960"/>
              </a:xfrm>
              <a:prstGeom prst="rect">
                <a:avLst/>
              </a:prstGeom>
            </p:spPr>
          </p:pic>
        </mc:Fallback>
      </mc:AlternateContent>
    </p:spTree>
    <p:extLst>
      <p:ext uri="{BB962C8B-B14F-4D97-AF65-F5344CB8AC3E}">
        <p14:creationId xmlns:p14="http://schemas.microsoft.com/office/powerpoint/2010/main" val="1102583100"/>
      </p:ext>
    </p:extLst>
  </p:cSld>
  <p:clrMapOvr>
    <a:masterClrMapping/>
  </p:clrMapOvr>
  <p:transition spd="med"/>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4" name="In questo manuale troverai indicazioni utili per migliorare il tuo modo di fare slide, ma non solo. Chi lo ha letto ha riscontrato benefici anche, per esempio, per la creazione di un’immagine personalizzata per i social oppure per una locandina. Se leggerai questo semplice manuale tutto d’un fiato, non pretendendo di applicare ogni consiglio subito, ma lasciando che le informazioni ti attraversino senza troppe resistenze, assorbendo il design e i testi di questo ebook, noterai che, quasi senza accorgertene, avrai migliorato le tue competenze in ambito di comunicazione visiva. Lo stile di questo manuale è diretto e amichevole, per generare in te il massimo cambiamento con il minor tempo possibile.…"/>
          <p:cNvSpPr txBox="1"/>
          <p:nvPr/>
        </p:nvSpPr>
        <p:spPr>
          <a:xfrm>
            <a:off x="440086" y="4470290"/>
            <a:ext cx="6366502" cy="86280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397" rIns="50397">
            <a:spAutoFit/>
          </a:bodyPr>
          <a:lstStyle/>
          <a:p>
            <a:pPr algn="just">
              <a:lnSpc>
                <a:spcPct val="110000"/>
              </a:lnSpc>
              <a:defRPr sz="1400">
                <a:solidFill>
                  <a:srgbClr val="404040"/>
                </a:solidFill>
                <a:latin typeface="Fira Sans Regular"/>
                <a:ea typeface="Fira Sans Regular"/>
                <a:cs typeface="Fira Sans Regular"/>
                <a:sym typeface="Fira Sans Regular"/>
              </a:defRPr>
            </a:pPr>
            <a:endParaRPr lang="it-IT" sz="1543" dirty="0">
              <a:latin typeface="Fira Sans Bold"/>
              <a:sym typeface="Fira Sans Bold"/>
            </a:endParaRPr>
          </a:p>
          <a:p>
            <a:pPr>
              <a:lnSpc>
                <a:spcPct val="110000"/>
              </a:lnSpc>
              <a:defRPr sz="1400">
                <a:solidFill>
                  <a:srgbClr val="404040"/>
                </a:solidFill>
                <a:latin typeface="Fira Sans Regular"/>
                <a:ea typeface="Fira Sans Regular"/>
                <a:cs typeface="Fira Sans Regular"/>
                <a:sym typeface="Fira Sans Regular"/>
              </a:defRPr>
            </a:pPr>
            <a:endParaRPr lang="it-IT" sz="1543" dirty="0">
              <a:latin typeface="Fira Sans Bold"/>
              <a:sym typeface="Fira Sans Bold"/>
            </a:endParaRPr>
          </a:p>
          <a:p>
            <a:pPr>
              <a:lnSpc>
                <a:spcPct val="110000"/>
              </a:lnSpc>
              <a:defRPr sz="1400">
                <a:solidFill>
                  <a:srgbClr val="404040"/>
                </a:solidFill>
                <a:latin typeface="Fira Sans Regular"/>
                <a:ea typeface="Fira Sans Regular"/>
                <a:cs typeface="Fira Sans Regular"/>
                <a:sym typeface="Fira Sans Regular"/>
              </a:defRPr>
            </a:pPr>
            <a:endParaRPr lang="it-IT" sz="1543" dirty="0">
              <a:latin typeface="Fira Sans Bold"/>
              <a:sym typeface="Fira Sans Bold"/>
            </a:endParaRPr>
          </a:p>
        </p:txBody>
      </p:sp>
      <p:sp>
        <p:nvSpPr>
          <p:cNvPr id="275" name="Rettangolo"/>
          <p:cNvSpPr/>
          <p:nvPr/>
        </p:nvSpPr>
        <p:spPr>
          <a:xfrm>
            <a:off x="-1" y="9287848"/>
            <a:ext cx="7559675" cy="1403965"/>
          </a:xfrm>
          <a:prstGeom prst="rect">
            <a:avLst/>
          </a:prstGeom>
          <a:solidFill>
            <a:srgbClr val="1A84B2"/>
          </a:solidFill>
          <a:ln w="12700">
            <a:miter lim="400000"/>
          </a:ln>
        </p:spPr>
        <p:txBody>
          <a:bodyPr lIns="50397" rIns="50397" anchor="ctr"/>
          <a:lstStyle/>
          <a:p>
            <a:pPr>
              <a:lnSpc>
                <a:spcPct val="110000"/>
              </a:lnSpc>
              <a:defRPr sz="1400">
                <a:solidFill>
                  <a:srgbClr val="404040"/>
                </a:solidFill>
                <a:latin typeface="Fira Sans SemiBold"/>
                <a:ea typeface="Fira Sans SemiBold"/>
                <a:cs typeface="Fira Sans SemiBold"/>
                <a:sym typeface="Fira Sans SemiBold"/>
              </a:defRPr>
            </a:pPr>
            <a:endParaRPr lang="it-IT" sz="2400" dirty="0"/>
          </a:p>
        </p:txBody>
      </p:sp>
      <p:sp>
        <p:nvSpPr>
          <p:cNvPr id="276" name="Fare errori significa semplicemente che si sta imparando velocemente"/>
          <p:cNvSpPr txBox="1"/>
          <p:nvPr/>
        </p:nvSpPr>
        <p:spPr>
          <a:xfrm>
            <a:off x="1030604" y="9791639"/>
            <a:ext cx="4827271" cy="44895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5998" tIns="55998" rIns="55998" bIns="55998" anchor="ctr">
            <a:spAutoFit/>
          </a:bodyPr>
          <a:lstStyle/>
          <a:p>
            <a:pPr>
              <a:lnSpc>
                <a:spcPct val="90000"/>
              </a:lnSpc>
              <a:defRPr sz="2200">
                <a:solidFill>
                  <a:srgbClr val="FFFFFF"/>
                </a:solidFill>
                <a:latin typeface="Fira Sans Regular"/>
                <a:ea typeface="Fira Sans Regular"/>
                <a:cs typeface="Fira Sans Regular"/>
                <a:sym typeface="Fira Sans Regular"/>
              </a:defRPr>
            </a:pPr>
            <a:endParaRPr sz="2425" dirty="0"/>
          </a:p>
        </p:txBody>
      </p:sp>
      <p:sp>
        <p:nvSpPr>
          <p:cNvPr id="277" name="“"/>
          <p:cNvSpPr txBox="1"/>
          <p:nvPr/>
        </p:nvSpPr>
        <p:spPr>
          <a:xfrm>
            <a:off x="416828" y="8999609"/>
            <a:ext cx="1008876" cy="1744773"/>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397" rIns="50397" anchor="ctr">
            <a:spAutoFit/>
          </a:bodyPr>
          <a:lstStyle>
            <a:lvl1pPr>
              <a:lnSpc>
                <a:spcPct val="110000"/>
              </a:lnSpc>
              <a:defRPr sz="9600">
                <a:solidFill>
                  <a:srgbClr val="FFFFFF"/>
                </a:solidFill>
                <a:latin typeface="Helvetica"/>
                <a:ea typeface="Helvetica"/>
                <a:cs typeface="Helvetica"/>
                <a:sym typeface="Helvetica"/>
              </a:defRPr>
            </a:lvl1pPr>
          </a:lstStyle>
          <a:p>
            <a:r>
              <a:rPr sz="10582" dirty="0"/>
              <a:t>“</a:t>
            </a:r>
          </a:p>
        </p:txBody>
      </p:sp>
      <p:sp>
        <p:nvSpPr>
          <p:cNvPr id="271" name="Rettangolo"/>
          <p:cNvSpPr/>
          <p:nvPr/>
        </p:nvSpPr>
        <p:spPr>
          <a:xfrm>
            <a:off x="-2" y="1517195"/>
            <a:ext cx="7397108" cy="889977"/>
          </a:xfrm>
          <a:prstGeom prst="rect">
            <a:avLst/>
          </a:prstGeom>
          <a:solidFill>
            <a:srgbClr val="C73278"/>
          </a:solidFill>
          <a:ln w="12700">
            <a:miter lim="400000"/>
          </a:ln>
        </p:spPr>
        <p:txBody>
          <a:bodyPr lIns="50397" rIns="50397" anchor="ctr"/>
          <a:lstStyle/>
          <a:p>
            <a:pPr>
              <a:defRPr>
                <a:solidFill>
                  <a:srgbClr val="FFFFFF"/>
                </a:solidFill>
              </a:defRPr>
            </a:pPr>
            <a:r>
              <a:rPr lang="it-IT" sz="2400" dirty="0"/>
              <a:t> 4.2. L’AGGANCIO DEI CITTADINI NEI PROCESSI</a:t>
            </a:r>
          </a:p>
          <a:p>
            <a:pPr>
              <a:defRPr>
                <a:solidFill>
                  <a:srgbClr val="FFFFFF"/>
                </a:solidFill>
              </a:defRPr>
            </a:pPr>
            <a:r>
              <a:rPr lang="it-IT" sz="2400" dirty="0"/>
              <a:t>         PARTECIPATI: ESITI DEL LABORATORIO</a:t>
            </a:r>
            <a:endParaRPr sz="2400" dirty="0"/>
          </a:p>
        </p:txBody>
      </p:sp>
      <p:sp>
        <p:nvSpPr>
          <p:cNvPr id="273" name="Cambia subito il tuo modo di fare slide!"/>
          <p:cNvSpPr txBox="1"/>
          <p:nvPr/>
        </p:nvSpPr>
        <p:spPr>
          <a:xfrm>
            <a:off x="446864" y="3346823"/>
            <a:ext cx="4186949" cy="519694"/>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397" rIns="50397">
            <a:spAutoFit/>
          </a:bodyPr>
          <a:lstStyle>
            <a:lvl1pPr>
              <a:lnSpc>
                <a:spcPct val="90000"/>
              </a:lnSpc>
              <a:defRPr sz="2800">
                <a:solidFill>
                  <a:srgbClr val="FFFFFF"/>
                </a:solidFill>
                <a:latin typeface="Fira Sans SemiBold"/>
                <a:ea typeface="Fira Sans SemiBold"/>
                <a:cs typeface="Fira Sans SemiBold"/>
                <a:sym typeface="Fira Sans SemiBold"/>
              </a:defRPr>
            </a:lvl1pPr>
          </a:lstStyle>
          <a:p>
            <a:pPr algn="ctr"/>
            <a:endParaRPr sz="3086" dirty="0"/>
          </a:p>
        </p:txBody>
      </p:sp>
      <p:sp>
        <p:nvSpPr>
          <p:cNvPr id="9" name="Puoi creare una presentazione con Keynote e Powerpoint e fare gli stessi identici errori, puoi usare Prezi per movimentare i tuoi contenuti ma se la presentazione non ha una buona struttura non funzionerà, puoi utilizzare un programma di grafica professionale e creare comunque una presentazione poco efficace. Lo strumento è ciò che ci permette di realizzare ciò che prima abbiamo progettato nella testa, un contenitore vuoto da riempire con le nostre idee. Certamente esistono delle differenze tra i vari strumenti ma non saranno queste a limitarci. I veri pericoli sono altri e li vedremo tra poco.…">
            <a:extLst>
              <a:ext uri="{FF2B5EF4-FFF2-40B4-BE49-F238E27FC236}">
                <a16:creationId xmlns:a16="http://schemas.microsoft.com/office/drawing/2014/main" id="{FB2DA357-EE0B-4C85-9AE5-6875A6C11176}"/>
              </a:ext>
            </a:extLst>
          </p:cNvPr>
          <p:cNvSpPr txBox="1"/>
          <p:nvPr/>
        </p:nvSpPr>
        <p:spPr>
          <a:xfrm>
            <a:off x="446864" y="2624609"/>
            <a:ext cx="6672725" cy="839095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397" rIns="50397">
            <a:spAutoFit/>
          </a:bodyPr>
          <a:lstStyle/>
          <a:p>
            <a:pPr algn="just"/>
            <a:r>
              <a:rPr lang="it-IT" sz="1540" dirty="0">
                <a:latin typeface="Fira Sans"/>
              </a:rPr>
              <a:t>Nella</a:t>
            </a:r>
            <a:r>
              <a:rPr lang="it-IT" sz="1540" b="1" dirty="0">
                <a:latin typeface="Fira Sans"/>
              </a:rPr>
              <a:t> seconda giornata </a:t>
            </a:r>
            <a:r>
              <a:rPr lang="it-IT" sz="1540" dirty="0">
                <a:latin typeface="Fira Sans"/>
              </a:rPr>
              <a:t>formativa si sono sperimentate due tecniche: il </a:t>
            </a:r>
            <a:r>
              <a:rPr lang="it-IT" sz="1540" b="1" dirty="0">
                <a:latin typeface="Fira Sans"/>
              </a:rPr>
              <a:t>lavoro in micro-gruppo </a:t>
            </a:r>
            <a:r>
              <a:rPr lang="it-IT" sz="1540" dirty="0">
                <a:latin typeface="Fira Sans"/>
              </a:rPr>
              <a:t>e la </a:t>
            </a:r>
            <a:r>
              <a:rPr lang="it-IT" sz="1540" b="1" dirty="0">
                <a:latin typeface="Fira Sans"/>
              </a:rPr>
              <a:t>simulazione</a:t>
            </a:r>
            <a:r>
              <a:rPr lang="it-IT" sz="1540" dirty="0">
                <a:latin typeface="Fira Sans"/>
              </a:rPr>
              <a:t>.</a:t>
            </a:r>
          </a:p>
          <a:p>
            <a:pPr algn="just"/>
            <a:r>
              <a:rPr lang="it-IT" sz="1540" dirty="0">
                <a:latin typeface="Fira Sans"/>
              </a:rPr>
              <a:t>La tecnica del lavoro in micro-gruppo presuppone la divisione in coppie dei partecipanti per analizzare un paio di casi (caso 1 e caso 2), relativi entrambi al tema della rigenerazione urbana.</a:t>
            </a:r>
          </a:p>
          <a:p>
            <a:pPr algn="just"/>
            <a:endParaRPr lang="it-IT" sz="1540" dirty="0">
              <a:latin typeface="Fira Sans"/>
            </a:endParaRPr>
          </a:p>
          <a:p>
            <a:pPr algn="just"/>
            <a:r>
              <a:rPr lang="it-IT" sz="1540" dirty="0">
                <a:latin typeface="Fira Sans"/>
              </a:rPr>
              <a:t>Ogni coppia ha ricevuto un foglio con uno dei due casi da analizzare. Il compito era quello di individuare le modalità di aggancio dei cittadini. Si sono lasciati 15 minuti  per la definizione di metodi di aggancio, dopodiché ciascuno dei due componenti delle coppi che hanno analizzato il caso 1 è andato a formare una nuove coppia con uno dei due componenti che hanno lavorato sul caso 2. In questo modo si sono create  nuove «coppie miste» che si sono scambiate le modalità di aggancio elaborate sul rispettivo «caso», arricchendo le proposte. </a:t>
            </a:r>
            <a:endParaRPr lang="it-IT" sz="1540" dirty="0"/>
          </a:p>
          <a:p>
            <a:pPr algn="just"/>
            <a:endParaRPr lang="it-IT" sz="1540" dirty="0"/>
          </a:p>
          <a:p>
            <a:pPr algn="just"/>
            <a:r>
              <a:rPr lang="it-IT" sz="1540" dirty="0"/>
              <a:t>L’utilizzo di questa tecnica di lavoro in piccoli gruppi è risultata appropriata. Infatti, come si vede nelle pagine successive, ha consentito la produzione di varie idee riguardanti le possibili modalità di aggancio dei cittadini.  </a:t>
            </a:r>
          </a:p>
          <a:p>
            <a:pPr algn="just"/>
            <a:r>
              <a:rPr lang="it-IT" sz="1540" dirty="0"/>
              <a:t>Alcuni partecipanti sono andati oltre il compito assegnato, arrivando a progettare un percorso partecipato: dall’aggancio alla realizzazione di azioni progettuali (il che conferma quanto lo scambio costruttivo avvalori la produzione di idee).</a:t>
            </a:r>
          </a:p>
          <a:p>
            <a:pPr algn="just"/>
            <a:endParaRPr lang="it-IT" sz="1540" dirty="0"/>
          </a:p>
          <a:p>
            <a:pPr algn="just"/>
            <a:r>
              <a:rPr lang="it-IT" sz="1540" dirty="0"/>
              <a:t>Dal punto di vista metodologico, l’esercitazione dimostra come l’utilizzo della tecnica sia fondamentale per la buona riuscita del gruppo di lavoro: se appropriata, favorisce il raggiungimento dell’obiettivo e, di conseguenza, si rivela utile, anche per il buon funzionamento dei processi partecipativi, facendo lavorare al meglio il gruppo. </a:t>
            </a:r>
            <a:endParaRPr lang="it-IT" sz="1543" dirty="0"/>
          </a:p>
          <a:p>
            <a:endParaRPr lang="it-IT" sz="1543" dirty="0"/>
          </a:p>
          <a:p>
            <a:endParaRPr lang="it-IT" sz="1543" dirty="0"/>
          </a:p>
          <a:p>
            <a:endParaRPr lang="it-IT" sz="1543" dirty="0"/>
          </a:p>
          <a:p>
            <a:endParaRPr lang="it-IT" sz="1543" dirty="0"/>
          </a:p>
          <a:p>
            <a:endParaRPr lang="it-IT" sz="1543" dirty="0"/>
          </a:p>
          <a:p>
            <a:endParaRPr lang="it-IT" sz="1543" dirty="0"/>
          </a:p>
          <a:p>
            <a:endParaRPr lang="it-IT" sz="1543" dirty="0"/>
          </a:p>
          <a:p>
            <a:endParaRPr lang="it-IT" sz="1543" dirty="0"/>
          </a:p>
          <a:p>
            <a:endParaRPr sz="1543" dirty="0"/>
          </a:p>
        </p:txBody>
      </p:sp>
      <p:pic>
        <p:nvPicPr>
          <p:cNvPr id="3" name="Immagine 2">
            <a:extLst>
              <a:ext uri="{FF2B5EF4-FFF2-40B4-BE49-F238E27FC236}">
                <a16:creationId xmlns:a16="http://schemas.microsoft.com/office/drawing/2014/main" id="{1FE1DEB5-A888-48BE-A467-F361E17C8705}"/>
              </a:ext>
            </a:extLst>
          </p:cNvPr>
          <p:cNvPicPr>
            <a:picLocks noChangeAspect="1"/>
          </p:cNvPicPr>
          <p:nvPr/>
        </p:nvPicPr>
        <p:blipFill rotWithShape="1">
          <a:blip r:embed="rId2"/>
          <a:srcRect t="14332" b="24767"/>
          <a:stretch/>
        </p:blipFill>
        <p:spPr>
          <a:xfrm>
            <a:off x="0" y="0"/>
            <a:ext cx="7559675" cy="1495081"/>
          </a:xfrm>
          <a:prstGeom prst="rect">
            <a:avLst/>
          </a:prstGeom>
        </p:spPr>
      </p:pic>
      <p:sp>
        <p:nvSpPr>
          <p:cNvPr id="2" name="CasellaDiTesto 1">
            <a:extLst>
              <a:ext uri="{FF2B5EF4-FFF2-40B4-BE49-F238E27FC236}">
                <a16:creationId xmlns:a16="http://schemas.microsoft.com/office/drawing/2014/main" id="{E66C2A3A-FA26-4237-89AA-322E8742A065}"/>
              </a:ext>
            </a:extLst>
          </p:cNvPr>
          <p:cNvSpPr txBox="1"/>
          <p:nvPr/>
        </p:nvSpPr>
        <p:spPr>
          <a:xfrm>
            <a:off x="1030604" y="9405257"/>
            <a:ext cx="6366502" cy="923330"/>
          </a:xfrm>
          <a:prstGeom prst="rect">
            <a:avLst/>
          </a:prstGeom>
          <a:noFill/>
        </p:spPr>
        <p:txBody>
          <a:bodyPr wrap="square" rtlCol="0">
            <a:spAutoFit/>
          </a:bodyPr>
          <a:lstStyle/>
          <a:p>
            <a:r>
              <a:rPr lang="it-IT" b="1" dirty="0">
                <a:solidFill>
                  <a:schemeClr val="bg1"/>
                </a:solidFill>
              </a:rPr>
              <a:t>Lavorare a coppie è un’ottima modalità per imparare a «gestire» il conflitto, facendo emergere proposte/soluzioni condivise che superino il conflitto stesso»  </a:t>
            </a:r>
            <a:r>
              <a:rPr lang="it-IT" i="1" dirty="0">
                <a:solidFill>
                  <a:schemeClr val="bg1"/>
                </a:solidFill>
              </a:rPr>
              <a:t>(Iress)</a:t>
            </a:r>
          </a:p>
        </p:txBody>
      </p:sp>
    </p:spTree>
    <p:extLst>
      <p:ext uri="{BB962C8B-B14F-4D97-AF65-F5344CB8AC3E}">
        <p14:creationId xmlns:p14="http://schemas.microsoft.com/office/powerpoint/2010/main" val="3258100259"/>
      </p:ext>
    </p:extLst>
  </p:cSld>
  <p:clrMapOvr>
    <a:masterClrMapping/>
  </p:clrMapOvr>
  <p:transition spd="med"/>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3" name="Tutti i diritti sono riservati. Nessuna parte del testo o della grafica di questo ebook può essere riprodotta o trasmessa in qualsiasi forma o con qualsiasi mezzo, elettronico o meccanico, incluso le fotocopie, la trasmissione facsimile, la registrazione, il riadattamento o l'uso di qualsiasi sistema di immagazzinamento e recupero di informazioni, anche a uso interno o didattico. Questo e-book non potrà formare oggetto di scambio, commercio e rivendita senza il previo consenso scritto dell’autore (L. 633/1941).…"/>
          <p:cNvSpPr txBox="1"/>
          <p:nvPr/>
        </p:nvSpPr>
        <p:spPr>
          <a:xfrm>
            <a:off x="746067" y="3330161"/>
            <a:ext cx="5818159" cy="306046"/>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397" rIns="50397">
            <a:spAutoFit/>
          </a:bodyPr>
          <a:lstStyle/>
          <a:p>
            <a:pPr>
              <a:lnSpc>
                <a:spcPct val="90000"/>
              </a:lnSpc>
              <a:defRPr sz="1400">
                <a:solidFill>
                  <a:srgbClr val="FFFFFF"/>
                </a:solidFill>
                <a:latin typeface="Fira Sans Regular"/>
                <a:ea typeface="Fira Sans Regular"/>
                <a:cs typeface="Fira Sans Regular"/>
                <a:sym typeface="Fira Sans Regular"/>
              </a:defRPr>
            </a:pPr>
            <a:endParaRPr lang="it-IT" sz="1543" b="1" dirty="0"/>
          </a:p>
        </p:txBody>
      </p:sp>
      <p:sp>
        <p:nvSpPr>
          <p:cNvPr id="6" name="CasellaDiTesto 5">
            <a:extLst>
              <a:ext uri="{FF2B5EF4-FFF2-40B4-BE49-F238E27FC236}">
                <a16:creationId xmlns:a16="http://schemas.microsoft.com/office/drawing/2014/main" id="{16E63287-16A6-435B-948A-BED53BBD6573}"/>
              </a:ext>
            </a:extLst>
          </p:cNvPr>
          <p:cNvSpPr txBox="1"/>
          <p:nvPr/>
        </p:nvSpPr>
        <p:spPr>
          <a:xfrm>
            <a:off x="498764" y="4038047"/>
            <a:ext cx="6456218" cy="4718026"/>
          </a:xfrm>
          <a:prstGeom prst="rect">
            <a:avLst/>
          </a:prstGeom>
          <a:noFill/>
        </p:spPr>
        <p:txBody>
          <a:bodyPr wrap="square" rtlCol="0">
            <a:spAutoFit/>
          </a:bodyPr>
          <a:lstStyle/>
          <a:p>
            <a:endParaRPr lang="it-IT" dirty="0"/>
          </a:p>
        </p:txBody>
      </p:sp>
      <p:sp>
        <p:nvSpPr>
          <p:cNvPr id="7" name="CasellaDiTesto 6">
            <a:extLst>
              <a:ext uri="{FF2B5EF4-FFF2-40B4-BE49-F238E27FC236}">
                <a16:creationId xmlns:a16="http://schemas.microsoft.com/office/drawing/2014/main" id="{4C42938C-7D96-4A48-8684-15AE7C92070F}"/>
              </a:ext>
            </a:extLst>
          </p:cNvPr>
          <p:cNvSpPr txBox="1"/>
          <p:nvPr/>
        </p:nvSpPr>
        <p:spPr>
          <a:xfrm>
            <a:off x="939285" y="2271521"/>
            <a:ext cx="6456218" cy="10187404"/>
          </a:xfrm>
          <a:prstGeom prst="rect">
            <a:avLst/>
          </a:prstGeom>
          <a:noFill/>
        </p:spPr>
        <p:txBody>
          <a:bodyPr wrap="square" rtlCol="0">
            <a:spAutoFit/>
          </a:bodyPr>
          <a:lstStyle/>
          <a:p>
            <a:r>
              <a:rPr lang="it-IT" b="1" dirty="0"/>
              <a:t>	</a:t>
            </a:r>
          </a:p>
          <a:p>
            <a:endParaRPr lang="it-IT" sz="2000" b="1" dirty="0">
              <a:latin typeface="Fira Sans"/>
            </a:endParaRPr>
          </a:p>
          <a:p>
            <a:r>
              <a:rPr lang="it-IT" sz="2000" b="1" dirty="0">
                <a:latin typeface="Fira Sans"/>
              </a:rPr>
              <a:t>	VIS A VIS</a:t>
            </a:r>
            <a:endParaRPr lang="it-IT" sz="2000" dirty="0">
              <a:latin typeface="Fira Sans"/>
            </a:endParaRPr>
          </a:p>
          <a:p>
            <a:endParaRPr lang="it-IT" dirty="0"/>
          </a:p>
          <a:p>
            <a:pPr marL="285750" indent="-285750">
              <a:buFont typeface="Wingdings" panose="05000000000000000000" pitchFamily="2" charset="2"/>
              <a:buChar char="q"/>
            </a:pPr>
            <a:endParaRPr lang="it-IT" dirty="0"/>
          </a:p>
          <a:p>
            <a:endParaRPr lang="it-IT" b="1" dirty="0"/>
          </a:p>
          <a:p>
            <a:endParaRPr lang="it-IT" b="1" dirty="0"/>
          </a:p>
          <a:p>
            <a:endParaRPr lang="it-IT" b="1" dirty="0"/>
          </a:p>
          <a:p>
            <a:endParaRPr lang="it-IT" b="1" dirty="0"/>
          </a:p>
          <a:p>
            <a:endParaRPr lang="it-IT" b="1" dirty="0"/>
          </a:p>
          <a:p>
            <a:endParaRPr lang="it-IT" b="1" dirty="0"/>
          </a:p>
          <a:p>
            <a:endParaRPr lang="it-IT" b="1" dirty="0"/>
          </a:p>
          <a:p>
            <a:pPr algn="r"/>
            <a:r>
              <a:rPr lang="it-IT" b="1" dirty="0">
                <a:latin typeface="Fira Sans"/>
              </a:rPr>
              <a:t>INFORMATICA</a:t>
            </a:r>
          </a:p>
          <a:p>
            <a:pPr algn="r"/>
            <a:endParaRPr lang="it-IT" b="1" dirty="0"/>
          </a:p>
          <a:p>
            <a:pPr algn="r"/>
            <a:endParaRPr lang="it-IT" b="1" dirty="0"/>
          </a:p>
          <a:p>
            <a:pPr algn="r"/>
            <a:endParaRPr lang="it-IT" b="1" dirty="0"/>
          </a:p>
          <a:p>
            <a:endParaRPr lang="it-IT" b="1" dirty="0"/>
          </a:p>
          <a:p>
            <a:endParaRPr lang="it-IT" b="1" dirty="0"/>
          </a:p>
          <a:p>
            <a:endParaRPr lang="it-IT" b="1" dirty="0"/>
          </a:p>
          <a:p>
            <a:endParaRPr lang="it-IT" b="1" dirty="0"/>
          </a:p>
          <a:p>
            <a:endParaRPr lang="it-IT" b="1" dirty="0"/>
          </a:p>
          <a:p>
            <a:endParaRPr lang="it-IT" b="1" dirty="0"/>
          </a:p>
          <a:p>
            <a:r>
              <a:rPr lang="it-IT" b="1" dirty="0"/>
              <a:t>	</a:t>
            </a:r>
          </a:p>
          <a:p>
            <a:r>
              <a:rPr lang="it-IT" b="1" dirty="0">
                <a:latin typeface="Fira Sans"/>
              </a:rPr>
              <a:t>	CARTACEA</a:t>
            </a:r>
            <a:endParaRPr lang="it-IT" dirty="0">
              <a:latin typeface="Fira Sans"/>
            </a:endParaRPr>
          </a:p>
          <a:p>
            <a:endParaRPr lang="it-IT" b="1" dirty="0"/>
          </a:p>
          <a:p>
            <a:endParaRPr lang="it-IT" b="1" dirty="0"/>
          </a:p>
          <a:p>
            <a:endParaRPr lang="it-IT" b="1" dirty="0"/>
          </a:p>
          <a:p>
            <a:endParaRPr lang="it-IT" b="1" dirty="0"/>
          </a:p>
          <a:p>
            <a:endParaRPr lang="it-IT" b="1" dirty="0"/>
          </a:p>
          <a:p>
            <a:endParaRPr lang="it-IT" b="1" dirty="0"/>
          </a:p>
          <a:p>
            <a:r>
              <a:rPr lang="it-IT" b="1" dirty="0"/>
              <a:t>	</a:t>
            </a:r>
            <a:endParaRPr lang="it-IT" dirty="0"/>
          </a:p>
          <a:p>
            <a:endParaRPr lang="it-IT" i="1" dirty="0"/>
          </a:p>
          <a:p>
            <a:pPr marL="285750" indent="-285750">
              <a:buFont typeface="Wingdings" panose="05000000000000000000" pitchFamily="2" charset="2"/>
              <a:buChar char="q"/>
            </a:pPr>
            <a:endParaRPr lang="it-IT" i="1" dirty="0"/>
          </a:p>
          <a:p>
            <a:endParaRPr lang="it-IT" dirty="0"/>
          </a:p>
          <a:p>
            <a:pPr marL="285750" indent="-285750">
              <a:buFont typeface="Wingdings" panose="05000000000000000000" pitchFamily="2" charset="2"/>
              <a:buChar char="q"/>
            </a:pPr>
            <a:endParaRPr lang="it-IT" dirty="0"/>
          </a:p>
          <a:p>
            <a:pPr marL="285750" indent="-285750">
              <a:buFont typeface="Wingdings" panose="05000000000000000000" pitchFamily="2" charset="2"/>
              <a:buChar char="Ø"/>
            </a:pPr>
            <a:endParaRPr lang="it-IT" dirty="0"/>
          </a:p>
        </p:txBody>
      </p:sp>
      <p:pic>
        <p:nvPicPr>
          <p:cNvPr id="10" name="Elemento grafico 9" descr="Riunione">
            <a:extLst>
              <a:ext uri="{FF2B5EF4-FFF2-40B4-BE49-F238E27FC236}">
                <a16:creationId xmlns:a16="http://schemas.microsoft.com/office/drawing/2014/main" id="{8CD93B7E-9037-40F2-81B3-732154A81B03}"/>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96505" y="2386674"/>
            <a:ext cx="1160615" cy="1160615"/>
          </a:xfrm>
          <a:prstGeom prst="rect">
            <a:avLst/>
          </a:prstGeom>
        </p:spPr>
      </p:pic>
      <p:sp>
        <p:nvSpPr>
          <p:cNvPr id="12" name="CasellaDiTesto 11">
            <a:extLst>
              <a:ext uri="{FF2B5EF4-FFF2-40B4-BE49-F238E27FC236}">
                <a16:creationId xmlns:a16="http://schemas.microsoft.com/office/drawing/2014/main" id="{5977C272-2B75-456B-8B32-C5091D6B88EB}"/>
              </a:ext>
            </a:extLst>
          </p:cNvPr>
          <p:cNvSpPr txBox="1"/>
          <p:nvPr/>
        </p:nvSpPr>
        <p:spPr>
          <a:xfrm>
            <a:off x="1117980" y="3407228"/>
            <a:ext cx="5470544" cy="2031325"/>
          </a:xfrm>
          <a:prstGeom prst="rect">
            <a:avLst/>
          </a:prstGeom>
          <a:noFill/>
          <a:ln w="38100">
            <a:solidFill>
              <a:schemeClr val="tx1"/>
            </a:solidFill>
            <a:prstDash val="sysDot"/>
          </a:ln>
        </p:spPr>
        <p:txBody>
          <a:bodyPr wrap="square" rtlCol="0">
            <a:spAutoFit/>
          </a:bodyPr>
          <a:lstStyle/>
          <a:p>
            <a:pPr algn="ctr"/>
            <a:endParaRPr lang="it-IT" dirty="0"/>
          </a:p>
          <a:p>
            <a:pPr algn="ctr"/>
            <a:r>
              <a:rPr lang="it-IT" dirty="0"/>
              <a:t>Incontri nelle scuole-incontri mirati coi cittadini</a:t>
            </a:r>
          </a:p>
          <a:p>
            <a:pPr algn="ctr"/>
            <a:r>
              <a:rPr lang="it-IT" dirty="0"/>
              <a:t>Passeggiata dei cittadini insieme ai tecnici del Comune</a:t>
            </a:r>
          </a:p>
          <a:p>
            <a:pPr algn="ctr"/>
            <a:r>
              <a:rPr lang="it-IT" dirty="0"/>
              <a:t>Momenti di convivialità comunitaria</a:t>
            </a:r>
          </a:p>
          <a:p>
            <a:pPr algn="ctr"/>
            <a:r>
              <a:rPr lang="it-IT" dirty="0"/>
              <a:t>Momenti di gioco-momenti ricreativi</a:t>
            </a:r>
          </a:p>
          <a:p>
            <a:pPr algn="ctr"/>
            <a:r>
              <a:rPr lang="it-IT" dirty="0"/>
              <a:t>Volantinaggio mirato</a:t>
            </a:r>
          </a:p>
          <a:p>
            <a:pPr algn="ctr"/>
            <a:endParaRPr lang="it-IT" dirty="0"/>
          </a:p>
        </p:txBody>
      </p:sp>
      <p:pic>
        <p:nvPicPr>
          <p:cNvPr id="19" name="Elemento grafico 18" descr="Cloud Computing">
            <a:extLst>
              <a:ext uri="{FF2B5EF4-FFF2-40B4-BE49-F238E27FC236}">
                <a16:creationId xmlns:a16="http://schemas.microsoft.com/office/drawing/2014/main" id="{DC915C36-C62F-4E13-A719-80F0C9F2EEAF}"/>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4705009" y="5176717"/>
            <a:ext cx="1071970" cy="1071970"/>
          </a:xfrm>
          <a:prstGeom prst="rect">
            <a:avLst/>
          </a:prstGeom>
        </p:spPr>
      </p:pic>
      <p:sp>
        <p:nvSpPr>
          <p:cNvPr id="20" name="CasellaDiTesto 19">
            <a:extLst>
              <a:ext uri="{FF2B5EF4-FFF2-40B4-BE49-F238E27FC236}">
                <a16:creationId xmlns:a16="http://schemas.microsoft.com/office/drawing/2014/main" id="{CBD886AF-8688-4215-B1AE-989C4266ED39}"/>
              </a:ext>
            </a:extLst>
          </p:cNvPr>
          <p:cNvSpPr txBox="1"/>
          <p:nvPr/>
        </p:nvSpPr>
        <p:spPr>
          <a:xfrm>
            <a:off x="2260205" y="6362524"/>
            <a:ext cx="4515669" cy="1477328"/>
          </a:xfrm>
          <a:prstGeom prst="rect">
            <a:avLst/>
          </a:prstGeom>
          <a:noFill/>
          <a:ln w="38100">
            <a:solidFill>
              <a:schemeClr val="tx1"/>
            </a:solidFill>
            <a:prstDash val="dashDot"/>
          </a:ln>
        </p:spPr>
        <p:txBody>
          <a:bodyPr wrap="square" rtlCol="0">
            <a:spAutoFit/>
          </a:bodyPr>
          <a:lstStyle/>
          <a:p>
            <a:pPr algn="ctr"/>
            <a:r>
              <a:rPr lang="it-IT" dirty="0"/>
              <a:t>Utilizzo dei Social network, per invio e pubblicizzazione degli eventi (</a:t>
            </a:r>
            <a:r>
              <a:rPr lang="it-IT" dirty="0" err="1"/>
              <a:t>facebook</a:t>
            </a:r>
            <a:r>
              <a:rPr lang="it-IT" dirty="0"/>
              <a:t>, </a:t>
            </a:r>
            <a:r>
              <a:rPr lang="it-IT" dirty="0" err="1"/>
              <a:t>instagram</a:t>
            </a:r>
            <a:r>
              <a:rPr lang="it-IT" dirty="0"/>
              <a:t>, </a:t>
            </a:r>
            <a:r>
              <a:rPr lang="it-IT" dirty="0" err="1"/>
              <a:t>twitter</a:t>
            </a:r>
            <a:r>
              <a:rPr lang="it-IT" dirty="0"/>
              <a:t>)</a:t>
            </a:r>
          </a:p>
          <a:p>
            <a:pPr algn="ctr"/>
            <a:r>
              <a:rPr lang="it-IT" dirty="0"/>
              <a:t>Utilizzo dell’e-mail (newsletter)</a:t>
            </a:r>
          </a:p>
          <a:p>
            <a:pPr algn="ctr"/>
            <a:r>
              <a:rPr lang="it-IT" dirty="0"/>
              <a:t>Concorso di idee</a:t>
            </a:r>
          </a:p>
        </p:txBody>
      </p:sp>
      <p:pic>
        <p:nvPicPr>
          <p:cNvPr id="22" name="Elemento grafico 21" descr="Apri busta">
            <a:extLst>
              <a:ext uri="{FF2B5EF4-FFF2-40B4-BE49-F238E27FC236}">
                <a16:creationId xmlns:a16="http://schemas.microsoft.com/office/drawing/2014/main" id="{59606465-7171-448D-ADCA-71B0129762B8}"/>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474466" y="7821627"/>
            <a:ext cx="1031512" cy="1031512"/>
          </a:xfrm>
          <a:prstGeom prst="rect">
            <a:avLst/>
          </a:prstGeom>
        </p:spPr>
      </p:pic>
      <p:sp>
        <p:nvSpPr>
          <p:cNvPr id="23" name="CasellaDiTesto 22">
            <a:extLst>
              <a:ext uri="{FF2B5EF4-FFF2-40B4-BE49-F238E27FC236}">
                <a16:creationId xmlns:a16="http://schemas.microsoft.com/office/drawing/2014/main" id="{682C5162-23DB-432A-8EEC-698B3BB6C628}"/>
              </a:ext>
            </a:extLst>
          </p:cNvPr>
          <p:cNvSpPr txBox="1"/>
          <p:nvPr/>
        </p:nvSpPr>
        <p:spPr>
          <a:xfrm>
            <a:off x="1505978" y="9044447"/>
            <a:ext cx="4757143" cy="923330"/>
          </a:xfrm>
          <a:prstGeom prst="rect">
            <a:avLst/>
          </a:prstGeom>
          <a:noFill/>
          <a:ln w="38100">
            <a:solidFill>
              <a:schemeClr val="tx1"/>
            </a:solidFill>
            <a:prstDash val="sysDash"/>
          </a:ln>
        </p:spPr>
        <p:txBody>
          <a:bodyPr wrap="square" rtlCol="0">
            <a:spAutoFit/>
          </a:bodyPr>
          <a:lstStyle/>
          <a:p>
            <a:pPr algn="ctr"/>
            <a:r>
              <a:rPr lang="it-IT" dirty="0"/>
              <a:t>Lettera istituzionale ai cittadini-scuole</a:t>
            </a:r>
          </a:p>
          <a:p>
            <a:pPr algn="ctr"/>
            <a:r>
              <a:rPr lang="it-IT" dirty="0"/>
              <a:t>Volantinaggio mirato</a:t>
            </a:r>
          </a:p>
          <a:p>
            <a:pPr algn="ctr"/>
            <a:r>
              <a:rPr lang="it-IT" dirty="0"/>
              <a:t>Concorso di idee</a:t>
            </a:r>
          </a:p>
        </p:txBody>
      </p:sp>
      <p:sp>
        <p:nvSpPr>
          <p:cNvPr id="13" name="Rettangolo">
            <a:extLst>
              <a:ext uri="{FF2B5EF4-FFF2-40B4-BE49-F238E27FC236}">
                <a16:creationId xmlns:a16="http://schemas.microsoft.com/office/drawing/2014/main" id="{5CF8EF54-F213-4A59-B54D-25409BC12AFC}"/>
              </a:ext>
            </a:extLst>
          </p:cNvPr>
          <p:cNvSpPr/>
          <p:nvPr/>
        </p:nvSpPr>
        <p:spPr>
          <a:xfrm>
            <a:off x="0" y="522907"/>
            <a:ext cx="7356764" cy="889977"/>
          </a:xfrm>
          <a:prstGeom prst="rect">
            <a:avLst/>
          </a:prstGeom>
          <a:solidFill>
            <a:srgbClr val="C73278"/>
          </a:solidFill>
          <a:ln w="12700">
            <a:miter lim="400000"/>
          </a:ln>
        </p:spPr>
        <p:txBody>
          <a:bodyPr lIns="50397" rIns="50397" anchor="ctr"/>
          <a:lstStyle/>
          <a:p>
            <a:pPr>
              <a:defRPr>
                <a:solidFill>
                  <a:srgbClr val="FFFFFF"/>
                </a:solidFill>
              </a:defRPr>
            </a:pPr>
            <a:r>
              <a:rPr lang="it-IT" sz="2400" dirty="0"/>
              <a:t> 4.2.  L’AGGANCIO DEI CITTADINI NEI PROCESSI</a:t>
            </a:r>
          </a:p>
          <a:p>
            <a:pPr>
              <a:defRPr>
                <a:solidFill>
                  <a:srgbClr val="FFFFFF"/>
                </a:solidFill>
              </a:defRPr>
            </a:pPr>
            <a:r>
              <a:rPr lang="it-IT" sz="2400" dirty="0"/>
              <a:t> 	   PARTECIPATI: ESITI DEL LABORATORIO </a:t>
            </a:r>
            <a:r>
              <a:rPr lang="it-IT" sz="2400" i="1" dirty="0"/>
              <a:t>(segue)</a:t>
            </a:r>
            <a:endParaRPr sz="2400" i="1" dirty="0"/>
          </a:p>
        </p:txBody>
      </p:sp>
      <p:sp>
        <p:nvSpPr>
          <p:cNvPr id="2" name="CasellaDiTesto 1">
            <a:extLst>
              <a:ext uri="{FF2B5EF4-FFF2-40B4-BE49-F238E27FC236}">
                <a16:creationId xmlns:a16="http://schemas.microsoft.com/office/drawing/2014/main" id="{ABBE8841-C89D-43F7-A6CE-3664B93CCF28}"/>
              </a:ext>
            </a:extLst>
          </p:cNvPr>
          <p:cNvSpPr txBox="1"/>
          <p:nvPr/>
        </p:nvSpPr>
        <p:spPr>
          <a:xfrm>
            <a:off x="600075" y="1581150"/>
            <a:ext cx="6456218" cy="803297"/>
          </a:xfrm>
          <a:prstGeom prst="rect">
            <a:avLst/>
          </a:prstGeom>
          <a:noFill/>
        </p:spPr>
        <p:txBody>
          <a:bodyPr wrap="square" rtlCol="0">
            <a:spAutoFit/>
          </a:bodyPr>
          <a:lstStyle/>
          <a:p>
            <a:pPr algn="just"/>
            <a:r>
              <a:rPr lang="it-IT" sz="1540" dirty="0"/>
              <a:t>Di seguito si presenta, in sintesi, quanto emerso dal lavoro in micro-gruppo sul tema delle modalità di aggancio dei cittadini: tali modalità sono state riaccorpate in tre sottogruppi: vis à vis, informatiche, cartacea</a:t>
            </a:r>
          </a:p>
        </p:txBody>
      </p:sp>
      <p:pic>
        <p:nvPicPr>
          <p:cNvPr id="14" name="Immagine 13">
            <a:extLst>
              <a:ext uri="{FF2B5EF4-FFF2-40B4-BE49-F238E27FC236}">
                <a16:creationId xmlns:a16="http://schemas.microsoft.com/office/drawing/2014/main" id="{8169AECF-77F6-4C9F-97CE-58B1AE1DD42A}"/>
              </a:ext>
            </a:extLst>
          </p:cNvPr>
          <p:cNvPicPr>
            <a:picLocks noChangeAspect="1"/>
          </p:cNvPicPr>
          <p:nvPr/>
        </p:nvPicPr>
        <p:blipFill rotWithShape="1">
          <a:blip r:embed="rId8">
            <a:alphaModFix amt="20000"/>
          </a:blip>
          <a:srcRect l="27454" t="18746" r="38940" b="25003"/>
          <a:stretch/>
        </p:blipFill>
        <p:spPr>
          <a:xfrm>
            <a:off x="-2" y="2174298"/>
            <a:ext cx="7559677" cy="8376452"/>
          </a:xfrm>
          <a:prstGeom prst="rect">
            <a:avLst/>
          </a:prstGeom>
        </p:spPr>
      </p:pic>
      <mc:AlternateContent xmlns:mc="http://schemas.openxmlformats.org/markup-compatibility/2006">
        <mc:Choice xmlns:p14="http://schemas.microsoft.com/office/powerpoint/2010/main" Requires="p14">
          <p:contentPart p14:bwMode="auto" r:id="rId9">
            <p14:nvContentPartPr>
              <p14:cNvPr id="3" name="Input penna 2">
                <a:extLst>
                  <a:ext uri="{FF2B5EF4-FFF2-40B4-BE49-F238E27FC236}">
                    <a16:creationId xmlns:a16="http://schemas.microsoft.com/office/drawing/2014/main" id="{6FF6710B-3CA0-420B-A26C-D48833BA46E0}"/>
                  </a:ext>
                </a:extLst>
              </p14:cNvPr>
              <p14:cNvContentPartPr/>
              <p14:nvPr/>
            </p14:nvContentPartPr>
            <p14:xfrm>
              <a:off x="1461960" y="3226320"/>
              <a:ext cx="981720" cy="115200"/>
            </p14:xfrm>
          </p:contentPart>
        </mc:Choice>
        <mc:Fallback>
          <p:pic>
            <p:nvPicPr>
              <p:cNvPr id="3" name="Input penna 2">
                <a:extLst>
                  <a:ext uri="{FF2B5EF4-FFF2-40B4-BE49-F238E27FC236}">
                    <a16:creationId xmlns:a16="http://schemas.microsoft.com/office/drawing/2014/main" id="{6FF6710B-3CA0-420B-A26C-D48833BA46E0}"/>
                  </a:ext>
                </a:extLst>
              </p:cNvPr>
              <p:cNvPicPr/>
              <p:nvPr/>
            </p:nvPicPr>
            <p:blipFill>
              <a:blip r:embed="rId10"/>
              <a:stretch>
                <a:fillRect/>
              </a:stretch>
            </p:blipFill>
            <p:spPr>
              <a:xfrm>
                <a:off x="1446120" y="3162960"/>
                <a:ext cx="1013040" cy="241920"/>
              </a:xfrm>
              <a:prstGeom prst="rect">
                <a:avLst/>
              </a:prstGeom>
            </p:spPr>
          </p:pic>
        </mc:Fallback>
      </mc:AlternateContent>
      <mc:AlternateContent xmlns:mc="http://schemas.openxmlformats.org/markup-compatibility/2006">
        <mc:Choice xmlns:p14="http://schemas.microsoft.com/office/powerpoint/2010/main" Requires="p14">
          <p:contentPart p14:bwMode="auto" r:id="rId11">
            <p14:nvContentPartPr>
              <p14:cNvPr id="4" name="Input penna 3">
                <a:extLst>
                  <a:ext uri="{FF2B5EF4-FFF2-40B4-BE49-F238E27FC236}">
                    <a16:creationId xmlns:a16="http://schemas.microsoft.com/office/drawing/2014/main" id="{B0E02A93-45AA-49FF-9429-D38B42D23E18}"/>
                  </a:ext>
                </a:extLst>
              </p14:cNvPr>
              <p14:cNvContentPartPr/>
              <p14:nvPr/>
            </p14:nvContentPartPr>
            <p14:xfrm>
              <a:off x="6056280" y="5941080"/>
              <a:ext cx="1190520" cy="125640"/>
            </p14:xfrm>
          </p:contentPart>
        </mc:Choice>
        <mc:Fallback>
          <p:pic>
            <p:nvPicPr>
              <p:cNvPr id="4" name="Input penna 3">
                <a:extLst>
                  <a:ext uri="{FF2B5EF4-FFF2-40B4-BE49-F238E27FC236}">
                    <a16:creationId xmlns:a16="http://schemas.microsoft.com/office/drawing/2014/main" id="{B0E02A93-45AA-49FF-9429-D38B42D23E18}"/>
                  </a:ext>
                </a:extLst>
              </p:cNvPr>
              <p:cNvPicPr/>
              <p:nvPr/>
            </p:nvPicPr>
            <p:blipFill>
              <a:blip r:embed="rId12"/>
              <a:stretch>
                <a:fillRect/>
              </a:stretch>
            </p:blipFill>
            <p:spPr>
              <a:xfrm>
                <a:off x="6040440" y="5877720"/>
                <a:ext cx="1221840" cy="252360"/>
              </a:xfrm>
              <a:prstGeom prst="rect">
                <a:avLst/>
              </a:prstGeom>
            </p:spPr>
          </p:pic>
        </mc:Fallback>
      </mc:AlternateContent>
      <mc:AlternateContent xmlns:mc="http://schemas.openxmlformats.org/markup-compatibility/2006">
        <mc:Choice xmlns:p14="http://schemas.microsoft.com/office/powerpoint/2010/main" Requires="p14">
          <p:contentPart p14:bwMode="auto" r:id="rId13">
            <p14:nvContentPartPr>
              <p14:cNvPr id="5" name="Input penna 4">
                <a:extLst>
                  <a:ext uri="{FF2B5EF4-FFF2-40B4-BE49-F238E27FC236}">
                    <a16:creationId xmlns:a16="http://schemas.microsoft.com/office/drawing/2014/main" id="{5C87A925-E98F-44EF-9286-9CE31599887C}"/>
                  </a:ext>
                </a:extLst>
              </p14:cNvPr>
              <p14:cNvContentPartPr/>
              <p14:nvPr/>
            </p14:nvContentPartPr>
            <p14:xfrm>
              <a:off x="1545480" y="8509680"/>
              <a:ext cx="898200" cy="825120"/>
            </p14:xfrm>
          </p:contentPart>
        </mc:Choice>
        <mc:Fallback>
          <p:pic>
            <p:nvPicPr>
              <p:cNvPr id="5" name="Input penna 4">
                <a:extLst>
                  <a:ext uri="{FF2B5EF4-FFF2-40B4-BE49-F238E27FC236}">
                    <a16:creationId xmlns:a16="http://schemas.microsoft.com/office/drawing/2014/main" id="{5C87A925-E98F-44EF-9286-9CE31599887C}"/>
                  </a:ext>
                </a:extLst>
              </p:cNvPr>
              <p:cNvPicPr/>
              <p:nvPr/>
            </p:nvPicPr>
            <p:blipFill>
              <a:blip r:embed="rId14"/>
              <a:stretch>
                <a:fillRect/>
              </a:stretch>
            </p:blipFill>
            <p:spPr>
              <a:xfrm>
                <a:off x="1529640" y="8446320"/>
                <a:ext cx="929520" cy="951840"/>
              </a:xfrm>
              <a:prstGeom prst="rect">
                <a:avLst/>
              </a:prstGeom>
            </p:spPr>
          </p:pic>
        </mc:Fallback>
      </mc:AlternateContent>
      <mc:AlternateContent xmlns:mc="http://schemas.openxmlformats.org/markup-compatibility/2006">
        <mc:Choice xmlns:p14="http://schemas.microsoft.com/office/powerpoint/2010/main" Requires="p14">
          <p:contentPart p14:bwMode="auto" r:id="rId15">
            <p14:nvContentPartPr>
              <p14:cNvPr id="8" name="Input penna 7">
                <a:extLst>
                  <a:ext uri="{FF2B5EF4-FFF2-40B4-BE49-F238E27FC236}">
                    <a16:creationId xmlns:a16="http://schemas.microsoft.com/office/drawing/2014/main" id="{8C00F1CC-F188-4409-A9F4-AFAC4D992D81}"/>
                  </a:ext>
                </a:extLst>
              </p14:cNvPr>
              <p14:cNvContentPartPr/>
              <p14:nvPr/>
            </p14:nvContentPartPr>
            <p14:xfrm>
              <a:off x="2213640" y="4489560"/>
              <a:ext cx="3070440" cy="178200"/>
            </p14:xfrm>
          </p:contentPart>
        </mc:Choice>
        <mc:Fallback>
          <p:pic>
            <p:nvPicPr>
              <p:cNvPr id="8" name="Input penna 7">
                <a:extLst>
                  <a:ext uri="{FF2B5EF4-FFF2-40B4-BE49-F238E27FC236}">
                    <a16:creationId xmlns:a16="http://schemas.microsoft.com/office/drawing/2014/main" id="{8C00F1CC-F188-4409-A9F4-AFAC4D992D81}"/>
                  </a:ext>
                </a:extLst>
              </p:cNvPr>
              <p:cNvPicPr/>
              <p:nvPr/>
            </p:nvPicPr>
            <p:blipFill>
              <a:blip r:embed="rId16"/>
              <a:stretch>
                <a:fillRect/>
              </a:stretch>
            </p:blipFill>
            <p:spPr>
              <a:xfrm>
                <a:off x="2197800" y="4426200"/>
                <a:ext cx="3101760" cy="304920"/>
              </a:xfrm>
              <a:prstGeom prst="rect">
                <a:avLst/>
              </a:prstGeom>
            </p:spPr>
          </p:pic>
        </mc:Fallback>
      </mc:AlternateContent>
      <mc:AlternateContent xmlns:mc="http://schemas.openxmlformats.org/markup-compatibility/2006">
        <mc:Choice xmlns:p14="http://schemas.microsoft.com/office/powerpoint/2010/main" Requires="p14">
          <p:contentPart p14:bwMode="auto" r:id="rId17">
            <p14:nvContentPartPr>
              <p14:cNvPr id="9" name="Input penna 8">
                <a:extLst>
                  <a:ext uri="{FF2B5EF4-FFF2-40B4-BE49-F238E27FC236}">
                    <a16:creationId xmlns:a16="http://schemas.microsoft.com/office/drawing/2014/main" id="{5BED4E37-F57F-494D-8360-D026032B2D10}"/>
                  </a:ext>
                </a:extLst>
              </p14:cNvPr>
              <p14:cNvContentPartPr/>
              <p14:nvPr/>
            </p14:nvContentPartPr>
            <p14:xfrm>
              <a:off x="1983960" y="4332960"/>
              <a:ext cx="3665520" cy="606240"/>
            </p14:xfrm>
          </p:contentPart>
        </mc:Choice>
        <mc:Fallback>
          <p:pic>
            <p:nvPicPr>
              <p:cNvPr id="9" name="Input penna 8">
                <a:extLst>
                  <a:ext uri="{FF2B5EF4-FFF2-40B4-BE49-F238E27FC236}">
                    <a16:creationId xmlns:a16="http://schemas.microsoft.com/office/drawing/2014/main" id="{5BED4E37-F57F-494D-8360-D026032B2D10}"/>
                  </a:ext>
                </a:extLst>
              </p:cNvPr>
              <p:cNvPicPr/>
              <p:nvPr/>
            </p:nvPicPr>
            <p:blipFill>
              <a:blip r:embed="rId18"/>
              <a:stretch>
                <a:fillRect/>
              </a:stretch>
            </p:blipFill>
            <p:spPr>
              <a:xfrm>
                <a:off x="1968120" y="4269600"/>
                <a:ext cx="3696840" cy="732960"/>
              </a:xfrm>
              <a:prstGeom prst="rect">
                <a:avLst/>
              </a:prstGeom>
            </p:spPr>
          </p:pic>
        </mc:Fallback>
      </mc:AlternateContent>
    </p:spTree>
  </p:cSld>
  <p:clrMapOvr>
    <a:masterClrMapping/>
  </p:clrMapOvr>
  <p:transition spd="med"/>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4" name="In questo manuale troverai indicazioni utili per migliorare il tuo modo di fare slide, ma non solo. Chi lo ha letto ha riscontrato benefici anche, per esempio, per la creazione di un’immagine personalizzata per i social oppure per una locandina. Se leggerai questo semplice manuale tutto d’un fiato, non pretendendo di applicare ogni consiglio subito, ma lasciando che le informazioni ti attraversino senza troppe resistenze, assorbendo il design e i testi di questo ebook, noterai che, quasi senza accorgertene, avrai migliorato le tue competenze in ambito di comunicazione visiva. Lo stile di questo manuale è diretto e amichevole, per generare in te il massimo cambiamento con il minor tempo possibile.…"/>
          <p:cNvSpPr txBox="1"/>
          <p:nvPr/>
        </p:nvSpPr>
        <p:spPr>
          <a:xfrm>
            <a:off x="440086" y="4470290"/>
            <a:ext cx="6366502" cy="86280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397" rIns="50397">
            <a:spAutoFit/>
          </a:bodyPr>
          <a:lstStyle/>
          <a:p>
            <a:pPr algn="just">
              <a:lnSpc>
                <a:spcPct val="110000"/>
              </a:lnSpc>
              <a:defRPr sz="1400">
                <a:solidFill>
                  <a:srgbClr val="404040"/>
                </a:solidFill>
                <a:latin typeface="Fira Sans Regular"/>
                <a:ea typeface="Fira Sans Regular"/>
                <a:cs typeface="Fira Sans Regular"/>
                <a:sym typeface="Fira Sans Regular"/>
              </a:defRPr>
            </a:pPr>
            <a:endParaRPr lang="it-IT" sz="1543" dirty="0">
              <a:latin typeface="Fira Sans Bold"/>
              <a:sym typeface="Fira Sans Bold"/>
            </a:endParaRPr>
          </a:p>
          <a:p>
            <a:pPr>
              <a:lnSpc>
                <a:spcPct val="110000"/>
              </a:lnSpc>
              <a:defRPr sz="1400">
                <a:solidFill>
                  <a:srgbClr val="404040"/>
                </a:solidFill>
                <a:latin typeface="Fira Sans Regular"/>
                <a:ea typeface="Fira Sans Regular"/>
                <a:cs typeface="Fira Sans Regular"/>
                <a:sym typeface="Fira Sans Regular"/>
              </a:defRPr>
            </a:pPr>
            <a:endParaRPr lang="it-IT" sz="1543" dirty="0">
              <a:latin typeface="Fira Sans Bold"/>
              <a:sym typeface="Fira Sans Bold"/>
            </a:endParaRPr>
          </a:p>
          <a:p>
            <a:pPr>
              <a:lnSpc>
                <a:spcPct val="110000"/>
              </a:lnSpc>
              <a:defRPr sz="1400">
                <a:solidFill>
                  <a:srgbClr val="404040"/>
                </a:solidFill>
                <a:latin typeface="Fira Sans Regular"/>
                <a:ea typeface="Fira Sans Regular"/>
                <a:cs typeface="Fira Sans Regular"/>
                <a:sym typeface="Fira Sans Regular"/>
              </a:defRPr>
            </a:pPr>
            <a:endParaRPr lang="it-IT" sz="1543" dirty="0">
              <a:latin typeface="Fira Sans Bold"/>
              <a:sym typeface="Fira Sans Bold"/>
            </a:endParaRPr>
          </a:p>
        </p:txBody>
      </p:sp>
      <p:sp>
        <p:nvSpPr>
          <p:cNvPr id="275" name="Rettangolo"/>
          <p:cNvSpPr/>
          <p:nvPr/>
        </p:nvSpPr>
        <p:spPr>
          <a:xfrm>
            <a:off x="0" y="9405257"/>
            <a:ext cx="7559674" cy="1286556"/>
          </a:xfrm>
          <a:prstGeom prst="rect">
            <a:avLst/>
          </a:prstGeom>
          <a:solidFill>
            <a:srgbClr val="1A84B2"/>
          </a:solidFill>
          <a:ln w="12700">
            <a:miter lim="400000"/>
          </a:ln>
        </p:spPr>
        <p:txBody>
          <a:bodyPr lIns="50397" rIns="50397" anchor="ctr"/>
          <a:lstStyle/>
          <a:p>
            <a:pPr>
              <a:lnSpc>
                <a:spcPct val="110000"/>
              </a:lnSpc>
              <a:defRPr sz="1400">
                <a:solidFill>
                  <a:srgbClr val="404040"/>
                </a:solidFill>
                <a:latin typeface="Fira Sans SemiBold"/>
                <a:ea typeface="Fira Sans SemiBold"/>
                <a:cs typeface="Fira Sans SemiBold"/>
                <a:sym typeface="Fira Sans SemiBold"/>
              </a:defRPr>
            </a:pPr>
            <a:endParaRPr lang="it-IT" sz="2400" dirty="0"/>
          </a:p>
        </p:txBody>
      </p:sp>
      <p:sp>
        <p:nvSpPr>
          <p:cNvPr id="276" name="Fare errori significa semplicemente che si sta imparando velocemente"/>
          <p:cNvSpPr txBox="1"/>
          <p:nvPr/>
        </p:nvSpPr>
        <p:spPr>
          <a:xfrm>
            <a:off x="1030604" y="9791639"/>
            <a:ext cx="4827271" cy="44895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5998" tIns="55998" rIns="55998" bIns="55998" anchor="ctr">
            <a:spAutoFit/>
          </a:bodyPr>
          <a:lstStyle/>
          <a:p>
            <a:pPr>
              <a:lnSpc>
                <a:spcPct val="90000"/>
              </a:lnSpc>
              <a:defRPr sz="2200">
                <a:solidFill>
                  <a:srgbClr val="FFFFFF"/>
                </a:solidFill>
                <a:latin typeface="Fira Sans Regular"/>
                <a:ea typeface="Fira Sans Regular"/>
                <a:cs typeface="Fira Sans Regular"/>
                <a:sym typeface="Fira Sans Regular"/>
              </a:defRPr>
            </a:pPr>
            <a:endParaRPr sz="2425" dirty="0"/>
          </a:p>
        </p:txBody>
      </p:sp>
      <p:sp>
        <p:nvSpPr>
          <p:cNvPr id="271" name="Rettangolo"/>
          <p:cNvSpPr/>
          <p:nvPr/>
        </p:nvSpPr>
        <p:spPr>
          <a:xfrm>
            <a:off x="-2" y="1517195"/>
            <a:ext cx="7397107" cy="889977"/>
          </a:xfrm>
          <a:prstGeom prst="rect">
            <a:avLst/>
          </a:prstGeom>
          <a:solidFill>
            <a:srgbClr val="C73278"/>
          </a:solidFill>
          <a:ln w="12700">
            <a:miter lim="400000"/>
          </a:ln>
        </p:spPr>
        <p:txBody>
          <a:bodyPr lIns="50397" rIns="50397" anchor="ctr"/>
          <a:lstStyle/>
          <a:p>
            <a:pPr>
              <a:defRPr>
                <a:solidFill>
                  <a:srgbClr val="FFFFFF"/>
                </a:solidFill>
              </a:defRPr>
            </a:pPr>
            <a:r>
              <a:rPr lang="it-IT" sz="2400" dirty="0"/>
              <a:t>4.3. LA GESTIONE DELLE DINAMICHE DI GRUPPO:</a:t>
            </a:r>
          </a:p>
          <a:p>
            <a:pPr>
              <a:defRPr>
                <a:solidFill>
                  <a:srgbClr val="FFFFFF"/>
                </a:solidFill>
              </a:defRPr>
            </a:pPr>
            <a:r>
              <a:rPr lang="it-IT" sz="2400" dirty="0"/>
              <a:t>        ESITI DEL LABORATORIO</a:t>
            </a:r>
            <a:endParaRPr sz="2400" dirty="0"/>
          </a:p>
        </p:txBody>
      </p:sp>
      <p:sp>
        <p:nvSpPr>
          <p:cNvPr id="273" name="Cambia subito il tuo modo di fare slide!"/>
          <p:cNvSpPr txBox="1"/>
          <p:nvPr/>
        </p:nvSpPr>
        <p:spPr>
          <a:xfrm>
            <a:off x="446864" y="3346823"/>
            <a:ext cx="4186949" cy="519694"/>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397" rIns="50397">
            <a:spAutoFit/>
          </a:bodyPr>
          <a:lstStyle>
            <a:lvl1pPr>
              <a:lnSpc>
                <a:spcPct val="90000"/>
              </a:lnSpc>
              <a:defRPr sz="2800">
                <a:solidFill>
                  <a:srgbClr val="FFFFFF"/>
                </a:solidFill>
                <a:latin typeface="Fira Sans SemiBold"/>
                <a:ea typeface="Fira Sans SemiBold"/>
                <a:cs typeface="Fira Sans SemiBold"/>
                <a:sym typeface="Fira Sans SemiBold"/>
              </a:defRPr>
            </a:lvl1pPr>
          </a:lstStyle>
          <a:p>
            <a:pPr algn="ctr"/>
            <a:endParaRPr sz="3086" dirty="0"/>
          </a:p>
        </p:txBody>
      </p:sp>
      <p:sp>
        <p:nvSpPr>
          <p:cNvPr id="9" name="Puoi creare una presentazione con Keynote e Powerpoint e fare gli stessi identici errori, puoi usare Prezi per movimentare i tuoi contenuti ma se la presentazione non ha una buona struttura non funzionerà, puoi utilizzare un programma di grafica professionale e creare comunque una presentazione poco efficace. Lo strumento è ciò che ci permette di realizzare ciò che prima abbiamo progettato nella testa, un contenitore vuoto da riempire con le nostre idee. Certamente esistono delle differenze tra i vari strumenti ma non saranno queste a limitarci. I veri pericoli sono altri e li vedremo tra poco.…">
            <a:extLst>
              <a:ext uri="{FF2B5EF4-FFF2-40B4-BE49-F238E27FC236}">
                <a16:creationId xmlns:a16="http://schemas.microsoft.com/office/drawing/2014/main" id="{FB2DA357-EE0B-4C85-9AE5-6875A6C11176}"/>
              </a:ext>
            </a:extLst>
          </p:cNvPr>
          <p:cNvSpPr txBox="1"/>
          <p:nvPr/>
        </p:nvSpPr>
        <p:spPr>
          <a:xfrm>
            <a:off x="508267" y="2467331"/>
            <a:ext cx="6778745" cy="9339352"/>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397" rIns="50397">
            <a:spAutoFit/>
          </a:bodyPr>
          <a:lstStyle/>
          <a:p>
            <a:r>
              <a:rPr lang="it-IT" sz="1540" b="1" i="1" dirty="0">
                <a:latin typeface="Fira Sans"/>
              </a:rPr>
              <a:t>L’oggetto della simulazione</a:t>
            </a:r>
            <a:endParaRPr lang="it-IT" sz="1540" dirty="0">
              <a:latin typeface="Fira Sans"/>
            </a:endParaRPr>
          </a:p>
          <a:p>
            <a:pPr algn="just"/>
            <a:r>
              <a:rPr lang="it-IT" sz="1540" dirty="0">
                <a:latin typeface="Fira Sans"/>
              </a:rPr>
              <a:t>La simulazione è stata attivata sul seguente caso: è stato promosso un </a:t>
            </a:r>
            <a:r>
              <a:rPr lang="it-IT" sz="1540" b="1" dirty="0">
                <a:latin typeface="Fira Sans"/>
              </a:rPr>
              <a:t>incontro con la cittadinanza </a:t>
            </a:r>
            <a:r>
              <a:rPr lang="it-IT" sz="1540" dirty="0">
                <a:latin typeface="Fira Sans"/>
              </a:rPr>
              <a:t>presieduto dall’assessore alle politiche ambientali di Castel Maggiore per migliorare la raccolta differenziata, ultimamente oggetto di molte critiche da parte dei cittadini. Questo è il primo incontro e</a:t>
            </a:r>
            <a:r>
              <a:rPr lang="it-IT" sz="1540" b="1" dirty="0">
                <a:latin typeface="Fira Sans"/>
              </a:rPr>
              <a:t> l’obiettivo è duplice</a:t>
            </a:r>
            <a:r>
              <a:rPr lang="it-IT" sz="1540" dirty="0">
                <a:latin typeface="Fira Sans"/>
              </a:rPr>
              <a:t>: definire una o due questioni critiche ritenute prioritarie sulle quali raccogliere alcune proposte risolutive il più possibilmente condivise. </a:t>
            </a:r>
          </a:p>
          <a:p>
            <a:pPr algn="just"/>
            <a:endParaRPr lang="it-IT" sz="1540" dirty="0">
              <a:latin typeface="Fira Sans"/>
            </a:endParaRPr>
          </a:p>
          <a:p>
            <a:pPr algn="just"/>
            <a:r>
              <a:rPr lang="it-IT" sz="1540" b="1" i="1" dirty="0">
                <a:latin typeface="Fira Sans"/>
              </a:rPr>
              <a:t>I ‘personaggi’</a:t>
            </a:r>
          </a:p>
          <a:p>
            <a:pPr algn="just"/>
            <a:r>
              <a:rPr lang="it-IT" sz="1540" dirty="0">
                <a:latin typeface="Fira Sans"/>
              </a:rPr>
              <a:t>Nella simulazione sono stati rappresentati: l’assessore che ha condotto l’incontro, il tecnico comunale che ha seguito la raccolta differenziata, il gestore della raccolta differenziata, una trentina di cittadini, di cui alcuni rappresentanti di consulte e associazioni.</a:t>
            </a:r>
          </a:p>
          <a:p>
            <a:pPr algn="just"/>
            <a:endParaRPr lang="it-IT" sz="1540" dirty="0">
              <a:latin typeface="Fira Sans"/>
            </a:endParaRPr>
          </a:p>
          <a:p>
            <a:pPr algn="just"/>
            <a:r>
              <a:rPr lang="it-IT" sz="1540" dirty="0">
                <a:latin typeface="Fira Sans"/>
              </a:rPr>
              <a:t>Le formatrici di Iress hanno predisposto una sorta di copione, assegnando i ruoli (alcuni dei quali anche connotati con specifici atteggiamenti) mentre i restanti partecipanti non coinvolti nella ‘scena’ svolgono la funzione di «osservatori», compilando una griglia predisposta di domande rispetto all’andamento della simulazione.</a:t>
            </a:r>
          </a:p>
          <a:p>
            <a:pPr algn="just"/>
            <a:endParaRPr lang="it-IT" sz="1540" dirty="0">
              <a:latin typeface="Fira Sans"/>
            </a:endParaRPr>
          </a:p>
          <a:p>
            <a:pPr algn="just"/>
            <a:r>
              <a:rPr lang="it-IT" sz="1540" dirty="0">
                <a:latin typeface="Fira Sans"/>
              </a:rPr>
              <a:t>La simulazione ha avuto una durata stabilita a monte e si è svolta in maniera assolutamente realistica, come hanno evidenziato in seguito sia ‘gli attori’ che gli ‘osservatori’.  </a:t>
            </a:r>
          </a:p>
          <a:p>
            <a:pPr algn="just"/>
            <a:r>
              <a:rPr lang="it-IT" sz="1540" dirty="0">
                <a:latin typeface="Fira Sans"/>
              </a:rPr>
              <a:t>In estrema sintesi gli obiettivi dell’incontro simulato sono stati disattesi, l’atteggiamento distruttivo ha prevalso e, nonostante gli sforzi messi in campo dal  facilitatore (e co-facilitatore) e da qualche cittadino più collaborativo, non si è riusciti ad avere un risultato concreto.</a:t>
            </a:r>
          </a:p>
          <a:p>
            <a:pPr algn="just"/>
            <a:r>
              <a:rPr lang="it-IT" sz="1540" dirty="0">
                <a:latin typeface="Fira Sans"/>
              </a:rPr>
              <a:t>La cosa interessante è che tutti sono stati concordi nell’affermare l’assoluta realisticità dell’incontro simulato</a:t>
            </a:r>
            <a:endParaRPr lang="it-IT" sz="1543" dirty="0"/>
          </a:p>
          <a:p>
            <a:endParaRPr lang="it-IT" sz="1543" dirty="0"/>
          </a:p>
          <a:p>
            <a:endParaRPr lang="it-IT" sz="1543" dirty="0"/>
          </a:p>
          <a:p>
            <a:endParaRPr lang="it-IT" sz="1543" dirty="0"/>
          </a:p>
          <a:p>
            <a:endParaRPr lang="it-IT" sz="1543" dirty="0"/>
          </a:p>
          <a:p>
            <a:endParaRPr lang="it-IT" sz="1543" dirty="0"/>
          </a:p>
          <a:p>
            <a:endParaRPr lang="it-IT" sz="1543" dirty="0"/>
          </a:p>
          <a:p>
            <a:endParaRPr lang="it-IT" sz="1543" dirty="0"/>
          </a:p>
          <a:p>
            <a:endParaRPr lang="it-IT" sz="1543" dirty="0"/>
          </a:p>
          <a:p>
            <a:endParaRPr lang="it-IT" sz="1543" dirty="0"/>
          </a:p>
          <a:p>
            <a:endParaRPr sz="1543" dirty="0"/>
          </a:p>
        </p:txBody>
      </p:sp>
      <p:pic>
        <p:nvPicPr>
          <p:cNvPr id="3" name="Immagine 2">
            <a:extLst>
              <a:ext uri="{FF2B5EF4-FFF2-40B4-BE49-F238E27FC236}">
                <a16:creationId xmlns:a16="http://schemas.microsoft.com/office/drawing/2014/main" id="{1FE1DEB5-A888-48BE-A467-F361E17C8705}"/>
              </a:ext>
            </a:extLst>
          </p:cNvPr>
          <p:cNvPicPr>
            <a:picLocks noChangeAspect="1"/>
          </p:cNvPicPr>
          <p:nvPr/>
        </p:nvPicPr>
        <p:blipFill rotWithShape="1">
          <a:blip r:embed="rId2"/>
          <a:srcRect t="14332" b="24767"/>
          <a:stretch/>
        </p:blipFill>
        <p:spPr>
          <a:xfrm>
            <a:off x="0" y="0"/>
            <a:ext cx="7559675" cy="1495081"/>
          </a:xfrm>
          <a:prstGeom prst="rect">
            <a:avLst/>
          </a:prstGeom>
        </p:spPr>
      </p:pic>
      <p:sp>
        <p:nvSpPr>
          <p:cNvPr id="11" name="CasellaDiTesto 10">
            <a:extLst>
              <a:ext uri="{FF2B5EF4-FFF2-40B4-BE49-F238E27FC236}">
                <a16:creationId xmlns:a16="http://schemas.microsoft.com/office/drawing/2014/main" id="{4415C531-DEF2-49D7-9675-8AE8263EA3A3}"/>
              </a:ext>
            </a:extLst>
          </p:cNvPr>
          <p:cNvSpPr txBox="1"/>
          <p:nvPr/>
        </p:nvSpPr>
        <p:spPr>
          <a:xfrm>
            <a:off x="899073" y="9574285"/>
            <a:ext cx="6524270" cy="923330"/>
          </a:xfrm>
          <a:prstGeom prst="rect">
            <a:avLst/>
          </a:prstGeom>
          <a:noFill/>
        </p:spPr>
        <p:txBody>
          <a:bodyPr wrap="square" rtlCol="0">
            <a:spAutoFit/>
          </a:bodyPr>
          <a:lstStyle/>
          <a:p>
            <a:r>
              <a:rPr lang="it-IT" dirty="0">
                <a:solidFill>
                  <a:schemeClr val="bg1"/>
                </a:solidFill>
              </a:rPr>
              <a:t>Durante un incontro è più facile essere distruttivi e polemici piuttosto che essere costruttivi…ma, alla fine, è anche meno motivante e gratificante» (</a:t>
            </a:r>
            <a:r>
              <a:rPr lang="it-IT" i="1" dirty="0">
                <a:solidFill>
                  <a:schemeClr val="bg1"/>
                </a:solidFill>
              </a:rPr>
              <a:t>partecipante)</a:t>
            </a:r>
          </a:p>
        </p:txBody>
      </p:sp>
      <p:sp>
        <p:nvSpPr>
          <p:cNvPr id="12" name="“">
            <a:extLst>
              <a:ext uri="{FF2B5EF4-FFF2-40B4-BE49-F238E27FC236}">
                <a16:creationId xmlns:a16="http://schemas.microsoft.com/office/drawing/2014/main" id="{CE59FC2E-6D91-4BCE-AF7D-23B49091CBF0}"/>
              </a:ext>
            </a:extLst>
          </p:cNvPr>
          <p:cNvSpPr txBox="1"/>
          <p:nvPr/>
        </p:nvSpPr>
        <p:spPr>
          <a:xfrm>
            <a:off x="416828" y="8999609"/>
            <a:ext cx="1008876" cy="1744773"/>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397" rIns="50397" anchor="ctr">
            <a:spAutoFit/>
          </a:bodyPr>
          <a:lstStyle>
            <a:lvl1pPr>
              <a:lnSpc>
                <a:spcPct val="110000"/>
              </a:lnSpc>
              <a:defRPr sz="9600">
                <a:solidFill>
                  <a:srgbClr val="FFFFFF"/>
                </a:solidFill>
                <a:latin typeface="Helvetica"/>
                <a:ea typeface="Helvetica"/>
                <a:cs typeface="Helvetica"/>
                <a:sym typeface="Helvetica"/>
              </a:defRPr>
            </a:lvl1pPr>
          </a:lstStyle>
          <a:p>
            <a:r>
              <a:rPr sz="10582" dirty="0"/>
              <a:t>“</a:t>
            </a:r>
          </a:p>
        </p:txBody>
      </p:sp>
    </p:spTree>
    <p:extLst>
      <p:ext uri="{BB962C8B-B14F-4D97-AF65-F5344CB8AC3E}">
        <p14:creationId xmlns:p14="http://schemas.microsoft.com/office/powerpoint/2010/main" val="1787250502"/>
      </p:ext>
    </p:extLst>
  </p:cSld>
  <p:clrMapOvr>
    <a:masterClrMapping/>
  </p:clrMapOvr>
  <p:transition spd="med"/>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4" name="In questo manuale troverai indicazioni utili per migliorare il tuo modo di fare slide, ma non solo. Chi lo ha letto ha riscontrato benefici anche, per esempio, per la creazione di un’immagine personalizzata per i social oppure per una locandina. Se leggerai questo semplice manuale tutto d’un fiato, non pretendendo di applicare ogni consiglio subito, ma lasciando che le informazioni ti attraversino senza troppe resistenze, assorbendo il design e i testi di questo ebook, noterai che, quasi senza accorgertene, avrai migliorato le tue competenze in ambito di comunicazione visiva. Lo stile di questo manuale è diretto e amichevole, per generare in te il massimo cambiamento con il minor tempo possibile.…"/>
          <p:cNvSpPr txBox="1"/>
          <p:nvPr/>
        </p:nvSpPr>
        <p:spPr>
          <a:xfrm>
            <a:off x="440086" y="4470290"/>
            <a:ext cx="6366502" cy="86280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397" rIns="50397">
            <a:spAutoFit/>
          </a:bodyPr>
          <a:lstStyle/>
          <a:p>
            <a:pPr algn="just">
              <a:lnSpc>
                <a:spcPct val="110000"/>
              </a:lnSpc>
              <a:defRPr sz="1400">
                <a:solidFill>
                  <a:srgbClr val="404040"/>
                </a:solidFill>
                <a:latin typeface="Fira Sans Regular"/>
                <a:ea typeface="Fira Sans Regular"/>
                <a:cs typeface="Fira Sans Regular"/>
                <a:sym typeface="Fira Sans Regular"/>
              </a:defRPr>
            </a:pPr>
            <a:endParaRPr lang="it-IT" sz="1543" dirty="0">
              <a:latin typeface="Fira Sans Bold"/>
              <a:sym typeface="Fira Sans Bold"/>
            </a:endParaRPr>
          </a:p>
          <a:p>
            <a:pPr>
              <a:lnSpc>
                <a:spcPct val="110000"/>
              </a:lnSpc>
              <a:defRPr sz="1400">
                <a:solidFill>
                  <a:srgbClr val="404040"/>
                </a:solidFill>
                <a:latin typeface="Fira Sans Regular"/>
                <a:ea typeface="Fira Sans Regular"/>
                <a:cs typeface="Fira Sans Regular"/>
                <a:sym typeface="Fira Sans Regular"/>
              </a:defRPr>
            </a:pPr>
            <a:endParaRPr lang="it-IT" sz="1543" dirty="0">
              <a:latin typeface="Fira Sans Bold"/>
              <a:sym typeface="Fira Sans Bold"/>
            </a:endParaRPr>
          </a:p>
          <a:p>
            <a:pPr>
              <a:lnSpc>
                <a:spcPct val="110000"/>
              </a:lnSpc>
              <a:defRPr sz="1400">
                <a:solidFill>
                  <a:srgbClr val="404040"/>
                </a:solidFill>
                <a:latin typeface="Fira Sans Regular"/>
                <a:ea typeface="Fira Sans Regular"/>
                <a:cs typeface="Fira Sans Regular"/>
                <a:sym typeface="Fira Sans Regular"/>
              </a:defRPr>
            </a:pPr>
            <a:endParaRPr lang="it-IT" sz="1543" dirty="0">
              <a:latin typeface="Fira Sans Bold"/>
              <a:sym typeface="Fira Sans Bold"/>
            </a:endParaRPr>
          </a:p>
        </p:txBody>
      </p:sp>
      <p:sp>
        <p:nvSpPr>
          <p:cNvPr id="275" name="Rettangolo"/>
          <p:cNvSpPr/>
          <p:nvPr/>
        </p:nvSpPr>
        <p:spPr>
          <a:xfrm>
            <a:off x="0" y="9405257"/>
            <a:ext cx="7559674" cy="1286556"/>
          </a:xfrm>
          <a:prstGeom prst="rect">
            <a:avLst/>
          </a:prstGeom>
          <a:solidFill>
            <a:srgbClr val="1A84B2"/>
          </a:solidFill>
          <a:ln w="12700">
            <a:miter lim="400000"/>
          </a:ln>
        </p:spPr>
        <p:txBody>
          <a:bodyPr lIns="50397" rIns="50397" anchor="ctr"/>
          <a:lstStyle/>
          <a:p>
            <a:pPr>
              <a:lnSpc>
                <a:spcPct val="110000"/>
              </a:lnSpc>
              <a:defRPr sz="1400">
                <a:solidFill>
                  <a:srgbClr val="404040"/>
                </a:solidFill>
                <a:latin typeface="Fira Sans SemiBold"/>
                <a:ea typeface="Fira Sans SemiBold"/>
                <a:cs typeface="Fira Sans SemiBold"/>
                <a:sym typeface="Fira Sans SemiBold"/>
              </a:defRPr>
            </a:pPr>
            <a:endParaRPr lang="it-IT" sz="2400" dirty="0"/>
          </a:p>
        </p:txBody>
      </p:sp>
      <p:sp>
        <p:nvSpPr>
          <p:cNvPr id="276" name="Fare errori significa semplicemente che si sta imparando velocemente"/>
          <p:cNvSpPr txBox="1"/>
          <p:nvPr/>
        </p:nvSpPr>
        <p:spPr>
          <a:xfrm>
            <a:off x="1030604" y="9791639"/>
            <a:ext cx="4827271" cy="44895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5998" tIns="55998" rIns="55998" bIns="55998" anchor="ctr">
            <a:spAutoFit/>
          </a:bodyPr>
          <a:lstStyle/>
          <a:p>
            <a:pPr>
              <a:lnSpc>
                <a:spcPct val="90000"/>
              </a:lnSpc>
              <a:defRPr sz="2200">
                <a:solidFill>
                  <a:srgbClr val="FFFFFF"/>
                </a:solidFill>
                <a:latin typeface="Fira Sans Regular"/>
                <a:ea typeface="Fira Sans Regular"/>
                <a:cs typeface="Fira Sans Regular"/>
                <a:sym typeface="Fira Sans Regular"/>
              </a:defRPr>
            </a:pPr>
            <a:endParaRPr sz="2425" dirty="0"/>
          </a:p>
        </p:txBody>
      </p:sp>
      <p:sp>
        <p:nvSpPr>
          <p:cNvPr id="271" name="Rettangolo"/>
          <p:cNvSpPr/>
          <p:nvPr/>
        </p:nvSpPr>
        <p:spPr>
          <a:xfrm>
            <a:off x="-2" y="1517195"/>
            <a:ext cx="7397107" cy="889977"/>
          </a:xfrm>
          <a:prstGeom prst="rect">
            <a:avLst/>
          </a:prstGeom>
          <a:solidFill>
            <a:srgbClr val="C73278"/>
          </a:solidFill>
          <a:ln w="12700">
            <a:miter lim="400000"/>
          </a:ln>
        </p:spPr>
        <p:txBody>
          <a:bodyPr lIns="50397" rIns="50397" anchor="ctr"/>
          <a:lstStyle/>
          <a:p>
            <a:pPr>
              <a:defRPr>
                <a:solidFill>
                  <a:srgbClr val="FFFFFF"/>
                </a:solidFill>
              </a:defRPr>
            </a:pPr>
            <a:r>
              <a:rPr lang="it-IT" sz="2400" dirty="0"/>
              <a:t>4.3. LA GESTIONE DELLE DINAMICHE DI GRUPPO: </a:t>
            </a:r>
          </a:p>
          <a:p>
            <a:pPr>
              <a:defRPr>
                <a:solidFill>
                  <a:srgbClr val="FFFFFF"/>
                </a:solidFill>
              </a:defRPr>
            </a:pPr>
            <a:r>
              <a:rPr lang="it-IT" sz="2400" dirty="0"/>
              <a:t>	 ESITI DEL LABORATORIO </a:t>
            </a:r>
            <a:r>
              <a:rPr lang="it-IT" sz="2400" i="1" dirty="0"/>
              <a:t>(segue)</a:t>
            </a:r>
            <a:endParaRPr sz="2400" i="1" dirty="0"/>
          </a:p>
        </p:txBody>
      </p:sp>
      <p:sp>
        <p:nvSpPr>
          <p:cNvPr id="273" name="Cambia subito il tuo modo di fare slide!"/>
          <p:cNvSpPr txBox="1"/>
          <p:nvPr/>
        </p:nvSpPr>
        <p:spPr>
          <a:xfrm>
            <a:off x="446864" y="3346823"/>
            <a:ext cx="4186949" cy="519694"/>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397" rIns="50397">
            <a:spAutoFit/>
          </a:bodyPr>
          <a:lstStyle>
            <a:lvl1pPr>
              <a:lnSpc>
                <a:spcPct val="90000"/>
              </a:lnSpc>
              <a:defRPr sz="2800">
                <a:solidFill>
                  <a:srgbClr val="FFFFFF"/>
                </a:solidFill>
                <a:latin typeface="Fira Sans SemiBold"/>
                <a:ea typeface="Fira Sans SemiBold"/>
                <a:cs typeface="Fira Sans SemiBold"/>
                <a:sym typeface="Fira Sans SemiBold"/>
              </a:defRPr>
            </a:lvl1pPr>
          </a:lstStyle>
          <a:p>
            <a:pPr algn="ctr"/>
            <a:endParaRPr sz="3086" dirty="0"/>
          </a:p>
        </p:txBody>
      </p:sp>
      <p:sp>
        <p:nvSpPr>
          <p:cNvPr id="9" name="Puoi creare una presentazione con Keynote e Powerpoint e fare gli stessi identici errori, puoi usare Prezi per movimentare i tuoi contenuti ma se la presentazione non ha una buona struttura non funzionerà, puoi utilizzare un programma di grafica professionale e creare comunque una presentazione poco efficace. Lo strumento è ciò che ci permette di realizzare ciò che prima abbiamo progettato nella testa, un contenitore vuoto da riempire con le nostre idee. Certamente esistono delle differenze tra i vari strumenti ma non saranno queste a limitarci. I veri pericoli sono altri e li vedremo tra poco.…">
            <a:extLst>
              <a:ext uri="{FF2B5EF4-FFF2-40B4-BE49-F238E27FC236}">
                <a16:creationId xmlns:a16="http://schemas.microsoft.com/office/drawing/2014/main" id="{FB2DA357-EE0B-4C85-9AE5-6875A6C11176}"/>
              </a:ext>
            </a:extLst>
          </p:cNvPr>
          <p:cNvSpPr txBox="1"/>
          <p:nvPr/>
        </p:nvSpPr>
        <p:spPr>
          <a:xfrm>
            <a:off x="508267" y="2650959"/>
            <a:ext cx="6778745" cy="981422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397" rIns="50397">
            <a:spAutoFit/>
          </a:bodyPr>
          <a:lstStyle/>
          <a:p>
            <a:pPr algn="just"/>
            <a:r>
              <a:rPr lang="it-IT" sz="1540" dirty="0">
                <a:latin typeface="Fira Sans"/>
              </a:rPr>
              <a:t>La conflittualità rappresentata nella simulazione è stata infatti molto alta (complice l’assoluta realtà con cui coloro che avevano il ruolo di ‘disturbatori’ hanno appunto interpretato tale ruolo) ma nel complesso la simulazione è riuscita in quanto ha ‘messo in scena’ alcune dinamiche non costruttive che vanno arginate e contenute. </a:t>
            </a:r>
          </a:p>
          <a:p>
            <a:pPr algn="just"/>
            <a:endParaRPr lang="it-IT" sz="1540" dirty="0">
              <a:latin typeface="Fira Sans"/>
            </a:endParaRPr>
          </a:p>
          <a:p>
            <a:pPr algn="just"/>
            <a:r>
              <a:rPr lang="it-IT" sz="1540" dirty="0">
                <a:latin typeface="Fira Sans"/>
              </a:rPr>
              <a:t>Nel debriefing sono pertanto emersi aspetti da presidiare e comportamenti da arginare/contenere da parte di chi ha la responsabilità di condurre/facilitare un incontro di tal tipo. </a:t>
            </a:r>
          </a:p>
          <a:p>
            <a:r>
              <a:rPr lang="it-IT" sz="1540" dirty="0">
                <a:latin typeface="Fira Sans"/>
              </a:rPr>
              <a:t>Anche in questa esercitazione, pertanto, la scelta della tecnica (simulazione) è stata appropriata.</a:t>
            </a:r>
          </a:p>
          <a:p>
            <a:endParaRPr lang="it-IT" sz="1540" dirty="0">
              <a:latin typeface="Fira Sans"/>
            </a:endParaRPr>
          </a:p>
          <a:p>
            <a:r>
              <a:rPr lang="it-IT" sz="1540" b="1" i="1" dirty="0">
                <a:latin typeface="Fira Sans"/>
              </a:rPr>
              <a:t>In sintesi, cosa abbiamo osservato/appreso dalla simulazione?</a:t>
            </a:r>
          </a:p>
          <a:p>
            <a:r>
              <a:rPr lang="it-IT" sz="1540" dirty="0">
                <a:latin typeface="Fira Sans"/>
              </a:rPr>
              <a:t>In generale, </a:t>
            </a:r>
            <a:r>
              <a:rPr lang="it-IT" sz="1540" b="1" dirty="0">
                <a:latin typeface="Fira Sans"/>
              </a:rPr>
              <a:t>l’obiettivo</a:t>
            </a:r>
            <a:r>
              <a:rPr lang="it-IT" sz="1540" dirty="0">
                <a:latin typeface="Fira Sans"/>
              </a:rPr>
              <a:t> dell’incontro deve essere sempre esplicitato chiaramente da parte del facilitatore.</a:t>
            </a:r>
          </a:p>
          <a:p>
            <a:r>
              <a:rPr lang="it-IT" sz="1540" dirty="0">
                <a:latin typeface="Fira Sans"/>
              </a:rPr>
              <a:t>Inoltre risulta fondamentali: </a:t>
            </a:r>
          </a:p>
          <a:p>
            <a:pPr marL="285750" indent="-285750">
              <a:buFont typeface="Arial" panose="020B0604020202020204" pitchFamily="34" charset="0"/>
              <a:buChar char="•"/>
            </a:pPr>
            <a:r>
              <a:rPr lang="it-IT" sz="1540" dirty="0">
                <a:latin typeface="Fira Sans"/>
              </a:rPr>
              <a:t>la comunanza di intenti fra conduttore e co-conduttore</a:t>
            </a:r>
          </a:p>
          <a:p>
            <a:pPr marL="285750" indent="-285750">
              <a:buFont typeface="Arial" panose="020B0604020202020204" pitchFamily="34" charset="0"/>
              <a:buChar char="•"/>
            </a:pPr>
            <a:r>
              <a:rPr lang="it-IT" sz="1540" dirty="0">
                <a:latin typeface="Fira Sans"/>
              </a:rPr>
              <a:t>la capacità di accogliere le opinioni e gestire i conflitti</a:t>
            </a:r>
          </a:p>
          <a:p>
            <a:pPr marL="285750" indent="-285750">
              <a:buFont typeface="Arial" panose="020B0604020202020204" pitchFamily="34" charset="0"/>
              <a:buChar char="•"/>
            </a:pPr>
            <a:r>
              <a:rPr lang="it-IT" sz="1540" dirty="0">
                <a:latin typeface="Fira Sans"/>
              </a:rPr>
              <a:t>Il conoscere e padroneggiare il tema trattato da parte del conduttore, così da essere in grado – nei dovuti modi – di argomentare in risposta alle domande o alle critiche poste</a:t>
            </a:r>
          </a:p>
          <a:p>
            <a:pPr marL="285750" indent="-285750">
              <a:buFont typeface="Arial" panose="020B0604020202020204" pitchFamily="34" charset="0"/>
              <a:buChar char="•"/>
            </a:pPr>
            <a:r>
              <a:rPr lang="it-IT" sz="1540" dirty="0">
                <a:latin typeface="Fira Sans"/>
              </a:rPr>
              <a:t>il monitoraggio delle tempistiche, per raggiungere l’obiettivo senza </a:t>
            </a:r>
            <a:r>
              <a:rPr lang="it-IT" sz="1540" i="1" dirty="0">
                <a:latin typeface="Fira Sans"/>
              </a:rPr>
              <a:t>divagare</a:t>
            </a:r>
            <a:endParaRPr lang="it-IT" sz="1540" dirty="0">
              <a:latin typeface="Fira Sans"/>
            </a:endParaRPr>
          </a:p>
          <a:p>
            <a:pPr algn="just"/>
            <a:r>
              <a:rPr lang="it-IT" sz="1540" dirty="0">
                <a:latin typeface="Fira Sans"/>
              </a:rPr>
              <a:t>Occorre inoltre tenere presente che </a:t>
            </a:r>
            <a:r>
              <a:rPr lang="it-IT" sz="1540" b="1" dirty="0">
                <a:latin typeface="Fira Sans"/>
              </a:rPr>
              <a:t>partecipare non significa RIVENDICARE, ma COSTRUIRE, </a:t>
            </a:r>
            <a:r>
              <a:rPr lang="it-IT" sz="1540" dirty="0">
                <a:latin typeface="Fira Sans"/>
              </a:rPr>
              <a:t>ascoltando e in parte accettando anche le opinioni divergenti, per giungere ad un </a:t>
            </a:r>
            <a:r>
              <a:rPr lang="it-IT" sz="1540" b="1" dirty="0">
                <a:latin typeface="Fira Sans"/>
              </a:rPr>
              <a:t>compromesso condiviso</a:t>
            </a:r>
          </a:p>
          <a:p>
            <a:pPr algn="just"/>
            <a:r>
              <a:rPr lang="it-IT" sz="1540" dirty="0">
                <a:latin typeface="Fira Sans"/>
              </a:rPr>
              <a:t>È stato infine sottolineato che se sono presenti persone poco collaborative e con atteggiamento polemico ad oltranza, diventa molto difficile poter arrivare all’obiettivo: l’importante, in questi casi, è aver comunque presidiato i punti precedenti.</a:t>
            </a:r>
          </a:p>
          <a:p>
            <a:endParaRPr lang="it-IT" sz="1543" dirty="0"/>
          </a:p>
          <a:p>
            <a:endParaRPr lang="it-IT" sz="1543" dirty="0"/>
          </a:p>
          <a:p>
            <a:endParaRPr lang="it-IT" sz="1543" dirty="0"/>
          </a:p>
          <a:p>
            <a:endParaRPr lang="it-IT" sz="1543" dirty="0"/>
          </a:p>
          <a:p>
            <a:endParaRPr lang="it-IT" sz="1543" dirty="0"/>
          </a:p>
          <a:p>
            <a:endParaRPr lang="it-IT" sz="1543" dirty="0"/>
          </a:p>
          <a:p>
            <a:endParaRPr lang="it-IT" sz="1543" dirty="0"/>
          </a:p>
          <a:p>
            <a:endParaRPr lang="it-IT" sz="1543" dirty="0"/>
          </a:p>
          <a:p>
            <a:endParaRPr lang="it-IT" sz="1543" dirty="0"/>
          </a:p>
          <a:p>
            <a:endParaRPr lang="it-IT" sz="1543" dirty="0"/>
          </a:p>
          <a:p>
            <a:endParaRPr lang="it-IT" sz="1543" dirty="0"/>
          </a:p>
          <a:p>
            <a:endParaRPr sz="1543" dirty="0"/>
          </a:p>
        </p:txBody>
      </p:sp>
      <p:pic>
        <p:nvPicPr>
          <p:cNvPr id="3" name="Immagine 2">
            <a:extLst>
              <a:ext uri="{FF2B5EF4-FFF2-40B4-BE49-F238E27FC236}">
                <a16:creationId xmlns:a16="http://schemas.microsoft.com/office/drawing/2014/main" id="{1FE1DEB5-A888-48BE-A467-F361E17C8705}"/>
              </a:ext>
            </a:extLst>
          </p:cNvPr>
          <p:cNvPicPr>
            <a:picLocks noChangeAspect="1"/>
          </p:cNvPicPr>
          <p:nvPr/>
        </p:nvPicPr>
        <p:blipFill rotWithShape="1">
          <a:blip r:embed="rId2"/>
          <a:srcRect t="14332" b="24767"/>
          <a:stretch/>
        </p:blipFill>
        <p:spPr>
          <a:xfrm>
            <a:off x="0" y="0"/>
            <a:ext cx="7559675" cy="1495081"/>
          </a:xfrm>
          <a:prstGeom prst="rect">
            <a:avLst/>
          </a:prstGeom>
        </p:spPr>
      </p:pic>
      <p:sp>
        <p:nvSpPr>
          <p:cNvPr id="12" name="CasellaDiTesto 11">
            <a:extLst>
              <a:ext uri="{FF2B5EF4-FFF2-40B4-BE49-F238E27FC236}">
                <a16:creationId xmlns:a16="http://schemas.microsoft.com/office/drawing/2014/main" id="{E711A962-B4E2-484C-B69E-68141E17DD68}"/>
              </a:ext>
            </a:extLst>
          </p:cNvPr>
          <p:cNvSpPr txBox="1"/>
          <p:nvPr/>
        </p:nvSpPr>
        <p:spPr>
          <a:xfrm>
            <a:off x="872835" y="9415949"/>
            <a:ext cx="6524270" cy="1200329"/>
          </a:xfrm>
          <a:prstGeom prst="rect">
            <a:avLst/>
          </a:prstGeom>
          <a:noFill/>
        </p:spPr>
        <p:txBody>
          <a:bodyPr wrap="square" rtlCol="0">
            <a:spAutoFit/>
          </a:bodyPr>
          <a:lstStyle/>
          <a:p>
            <a:r>
              <a:rPr lang="it-IT" dirty="0">
                <a:solidFill>
                  <a:schemeClr val="bg1"/>
                </a:solidFill>
              </a:rPr>
              <a:t>Per gestire questi incontri bisogna essere iper corazzati. Per preparare un incontro è importante prepararsi prima, studiando quali sono i problemi del territorio, i bisogni e le necessità dei cittadini» (</a:t>
            </a:r>
            <a:r>
              <a:rPr lang="it-IT" i="1" dirty="0">
                <a:solidFill>
                  <a:schemeClr val="bg1"/>
                </a:solidFill>
              </a:rPr>
              <a:t>partecipante)</a:t>
            </a:r>
          </a:p>
        </p:txBody>
      </p:sp>
      <p:sp>
        <p:nvSpPr>
          <p:cNvPr id="13" name="“">
            <a:extLst>
              <a:ext uri="{FF2B5EF4-FFF2-40B4-BE49-F238E27FC236}">
                <a16:creationId xmlns:a16="http://schemas.microsoft.com/office/drawing/2014/main" id="{A3A6CC06-8B83-4427-890E-978DA381EFEB}"/>
              </a:ext>
            </a:extLst>
          </p:cNvPr>
          <p:cNvSpPr txBox="1"/>
          <p:nvPr/>
        </p:nvSpPr>
        <p:spPr>
          <a:xfrm>
            <a:off x="416828" y="8999609"/>
            <a:ext cx="1008876" cy="1744773"/>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397" rIns="50397" anchor="ctr">
            <a:spAutoFit/>
          </a:bodyPr>
          <a:lstStyle>
            <a:lvl1pPr>
              <a:lnSpc>
                <a:spcPct val="110000"/>
              </a:lnSpc>
              <a:defRPr sz="9600">
                <a:solidFill>
                  <a:srgbClr val="FFFFFF"/>
                </a:solidFill>
                <a:latin typeface="Helvetica"/>
                <a:ea typeface="Helvetica"/>
                <a:cs typeface="Helvetica"/>
                <a:sym typeface="Helvetica"/>
              </a:defRPr>
            </a:lvl1pPr>
          </a:lstStyle>
          <a:p>
            <a:r>
              <a:rPr sz="10582" dirty="0"/>
              <a:t>“</a:t>
            </a:r>
          </a:p>
        </p:txBody>
      </p:sp>
      <mc:AlternateContent xmlns:mc="http://schemas.openxmlformats.org/markup-compatibility/2006">
        <mc:Choice xmlns:p14="http://schemas.microsoft.com/office/powerpoint/2010/main" Requires="p14">
          <p:contentPart p14:bwMode="auto" r:id="rId3">
            <p14:nvContentPartPr>
              <p14:cNvPr id="2" name="Input penna 1">
                <a:extLst>
                  <a:ext uri="{FF2B5EF4-FFF2-40B4-BE49-F238E27FC236}">
                    <a16:creationId xmlns:a16="http://schemas.microsoft.com/office/drawing/2014/main" id="{C55DE687-7B0C-4D15-83D7-E09B97CB4215}"/>
                  </a:ext>
                </a:extLst>
              </p14:cNvPr>
              <p14:cNvContentPartPr/>
              <p14:nvPr/>
            </p14:nvContentPartPr>
            <p14:xfrm>
              <a:off x="1524600" y="5638320"/>
              <a:ext cx="5555160" cy="177840"/>
            </p14:xfrm>
          </p:contentPart>
        </mc:Choice>
        <mc:Fallback>
          <p:pic>
            <p:nvPicPr>
              <p:cNvPr id="2" name="Input penna 1">
                <a:extLst>
                  <a:ext uri="{FF2B5EF4-FFF2-40B4-BE49-F238E27FC236}">
                    <a16:creationId xmlns:a16="http://schemas.microsoft.com/office/drawing/2014/main" id="{C55DE687-7B0C-4D15-83D7-E09B97CB4215}"/>
                  </a:ext>
                </a:extLst>
              </p:cNvPr>
              <p:cNvPicPr/>
              <p:nvPr/>
            </p:nvPicPr>
            <p:blipFill>
              <a:blip r:embed="rId4"/>
              <a:stretch>
                <a:fillRect/>
              </a:stretch>
            </p:blipFill>
            <p:spPr>
              <a:xfrm>
                <a:off x="1508760" y="5574960"/>
                <a:ext cx="5586480" cy="304560"/>
              </a:xfrm>
              <a:prstGeom prst="rect">
                <a:avLst/>
              </a:prstGeom>
            </p:spPr>
          </p:pic>
        </mc:Fallback>
      </mc:AlternateContent>
      <mc:AlternateContent xmlns:mc="http://schemas.openxmlformats.org/markup-compatibility/2006">
        <mc:Choice xmlns:p14="http://schemas.microsoft.com/office/powerpoint/2010/main" Requires="p14">
          <p:contentPart p14:bwMode="auto" r:id="rId5">
            <p14:nvContentPartPr>
              <p14:cNvPr id="4" name="Input penna 3">
                <a:extLst>
                  <a:ext uri="{FF2B5EF4-FFF2-40B4-BE49-F238E27FC236}">
                    <a16:creationId xmlns:a16="http://schemas.microsoft.com/office/drawing/2014/main" id="{AE3940A2-4F1A-42EE-A0EA-B48C60D349AC}"/>
                  </a:ext>
                </a:extLst>
              </p14:cNvPr>
              <p14:cNvContentPartPr/>
              <p14:nvPr/>
            </p14:nvContentPartPr>
            <p14:xfrm>
              <a:off x="626760" y="5857560"/>
              <a:ext cx="1545480" cy="104760"/>
            </p14:xfrm>
          </p:contentPart>
        </mc:Choice>
        <mc:Fallback>
          <p:pic>
            <p:nvPicPr>
              <p:cNvPr id="4" name="Input penna 3">
                <a:extLst>
                  <a:ext uri="{FF2B5EF4-FFF2-40B4-BE49-F238E27FC236}">
                    <a16:creationId xmlns:a16="http://schemas.microsoft.com/office/drawing/2014/main" id="{AE3940A2-4F1A-42EE-A0EA-B48C60D349AC}"/>
                  </a:ext>
                </a:extLst>
              </p:cNvPr>
              <p:cNvPicPr/>
              <p:nvPr/>
            </p:nvPicPr>
            <p:blipFill>
              <a:blip r:embed="rId6"/>
              <a:stretch>
                <a:fillRect/>
              </a:stretch>
            </p:blipFill>
            <p:spPr>
              <a:xfrm>
                <a:off x="610920" y="5794200"/>
                <a:ext cx="1576800" cy="231480"/>
              </a:xfrm>
              <a:prstGeom prst="rect">
                <a:avLst/>
              </a:prstGeom>
            </p:spPr>
          </p:pic>
        </mc:Fallback>
      </mc:AlternateContent>
      <mc:AlternateContent xmlns:mc="http://schemas.openxmlformats.org/markup-compatibility/2006">
        <mc:Choice xmlns:p14="http://schemas.microsoft.com/office/powerpoint/2010/main" Requires="p14">
          <p:contentPart p14:bwMode="auto" r:id="rId7">
            <p14:nvContentPartPr>
              <p14:cNvPr id="5" name="Input penna 4">
                <a:extLst>
                  <a:ext uri="{FF2B5EF4-FFF2-40B4-BE49-F238E27FC236}">
                    <a16:creationId xmlns:a16="http://schemas.microsoft.com/office/drawing/2014/main" id="{E45C1587-C5BB-4B75-AFF1-DCD1890ED0B3}"/>
                  </a:ext>
                </a:extLst>
              </p14:cNvPr>
              <p14:cNvContentPartPr/>
              <p14:nvPr/>
            </p14:nvContentPartPr>
            <p14:xfrm>
              <a:off x="866880" y="6431760"/>
              <a:ext cx="1785960" cy="42120"/>
            </p14:xfrm>
          </p:contentPart>
        </mc:Choice>
        <mc:Fallback>
          <p:pic>
            <p:nvPicPr>
              <p:cNvPr id="5" name="Input penna 4">
                <a:extLst>
                  <a:ext uri="{FF2B5EF4-FFF2-40B4-BE49-F238E27FC236}">
                    <a16:creationId xmlns:a16="http://schemas.microsoft.com/office/drawing/2014/main" id="{E45C1587-C5BB-4B75-AFF1-DCD1890ED0B3}"/>
                  </a:ext>
                </a:extLst>
              </p:cNvPr>
              <p:cNvPicPr/>
              <p:nvPr/>
            </p:nvPicPr>
            <p:blipFill>
              <a:blip r:embed="rId8"/>
              <a:stretch>
                <a:fillRect/>
              </a:stretch>
            </p:blipFill>
            <p:spPr>
              <a:xfrm>
                <a:off x="851040" y="6368400"/>
                <a:ext cx="1817280" cy="168840"/>
              </a:xfrm>
              <a:prstGeom prst="rect">
                <a:avLst/>
              </a:prstGeom>
            </p:spPr>
          </p:pic>
        </mc:Fallback>
      </mc:AlternateContent>
      <mc:AlternateContent xmlns:mc="http://schemas.openxmlformats.org/markup-compatibility/2006">
        <mc:Choice xmlns:p14="http://schemas.microsoft.com/office/powerpoint/2010/main" Requires="p14">
          <p:contentPart p14:bwMode="auto" r:id="rId9">
            <p14:nvContentPartPr>
              <p14:cNvPr id="6" name="Input penna 5">
                <a:extLst>
                  <a:ext uri="{FF2B5EF4-FFF2-40B4-BE49-F238E27FC236}">
                    <a16:creationId xmlns:a16="http://schemas.microsoft.com/office/drawing/2014/main" id="{6291E60C-8C4C-47FC-B50C-955E07EE5B08}"/>
                  </a:ext>
                </a:extLst>
              </p14:cNvPr>
              <p14:cNvContentPartPr/>
              <p14:nvPr/>
            </p14:nvContentPartPr>
            <p14:xfrm>
              <a:off x="929520" y="6630120"/>
              <a:ext cx="1712880" cy="52560"/>
            </p14:xfrm>
          </p:contentPart>
        </mc:Choice>
        <mc:Fallback>
          <p:pic>
            <p:nvPicPr>
              <p:cNvPr id="6" name="Input penna 5">
                <a:extLst>
                  <a:ext uri="{FF2B5EF4-FFF2-40B4-BE49-F238E27FC236}">
                    <a16:creationId xmlns:a16="http://schemas.microsoft.com/office/drawing/2014/main" id="{6291E60C-8C4C-47FC-B50C-955E07EE5B08}"/>
                  </a:ext>
                </a:extLst>
              </p:cNvPr>
              <p:cNvPicPr/>
              <p:nvPr/>
            </p:nvPicPr>
            <p:blipFill>
              <a:blip r:embed="rId10"/>
              <a:stretch>
                <a:fillRect/>
              </a:stretch>
            </p:blipFill>
            <p:spPr>
              <a:xfrm>
                <a:off x="913680" y="6566760"/>
                <a:ext cx="1744200" cy="179280"/>
              </a:xfrm>
              <a:prstGeom prst="rect">
                <a:avLst/>
              </a:prstGeom>
            </p:spPr>
          </p:pic>
        </mc:Fallback>
      </mc:AlternateContent>
      <mc:AlternateContent xmlns:mc="http://schemas.openxmlformats.org/markup-compatibility/2006">
        <mc:Choice xmlns:p14="http://schemas.microsoft.com/office/powerpoint/2010/main" Requires="p14">
          <p:contentPart p14:bwMode="auto" r:id="rId11">
            <p14:nvContentPartPr>
              <p14:cNvPr id="7" name="Input penna 6">
                <a:extLst>
                  <a:ext uri="{FF2B5EF4-FFF2-40B4-BE49-F238E27FC236}">
                    <a16:creationId xmlns:a16="http://schemas.microsoft.com/office/drawing/2014/main" id="{51E988FA-BF87-4B5A-ADEE-4C9321661425}"/>
                  </a:ext>
                </a:extLst>
              </p14:cNvPr>
              <p14:cNvContentPartPr/>
              <p14:nvPr/>
            </p14:nvContentPartPr>
            <p14:xfrm>
              <a:off x="898200" y="6880680"/>
              <a:ext cx="2255760" cy="52560"/>
            </p14:xfrm>
          </p:contentPart>
        </mc:Choice>
        <mc:Fallback>
          <p:pic>
            <p:nvPicPr>
              <p:cNvPr id="7" name="Input penna 6">
                <a:extLst>
                  <a:ext uri="{FF2B5EF4-FFF2-40B4-BE49-F238E27FC236}">
                    <a16:creationId xmlns:a16="http://schemas.microsoft.com/office/drawing/2014/main" id="{51E988FA-BF87-4B5A-ADEE-4C9321661425}"/>
                  </a:ext>
                </a:extLst>
              </p:cNvPr>
              <p:cNvPicPr/>
              <p:nvPr/>
            </p:nvPicPr>
            <p:blipFill>
              <a:blip r:embed="rId12"/>
              <a:stretch>
                <a:fillRect/>
              </a:stretch>
            </p:blipFill>
            <p:spPr>
              <a:xfrm>
                <a:off x="882360" y="6817320"/>
                <a:ext cx="2287080" cy="179280"/>
              </a:xfrm>
              <a:prstGeom prst="rect">
                <a:avLst/>
              </a:prstGeom>
            </p:spPr>
          </p:pic>
        </mc:Fallback>
      </mc:AlternateContent>
      <mc:AlternateContent xmlns:mc="http://schemas.openxmlformats.org/markup-compatibility/2006">
        <mc:Choice xmlns:p14="http://schemas.microsoft.com/office/powerpoint/2010/main" Requires="p14">
          <p:contentPart p14:bwMode="auto" r:id="rId13">
            <p14:nvContentPartPr>
              <p14:cNvPr id="8" name="Input penna 7">
                <a:extLst>
                  <a:ext uri="{FF2B5EF4-FFF2-40B4-BE49-F238E27FC236}">
                    <a16:creationId xmlns:a16="http://schemas.microsoft.com/office/drawing/2014/main" id="{AA51EE34-5481-48FF-8DEC-A1B2D73D552F}"/>
                  </a:ext>
                </a:extLst>
              </p14:cNvPr>
              <p14:cNvContentPartPr/>
              <p14:nvPr/>
            </p14:nvContentPartPr>
            <p14:xfrm>
              <a:off x="898200" y="7527960"/>
              <a:ext cx="2725560" cy="146520"/>
            </p14:xfrm>
          </p:contentPart>
        </mc:Choice>
        <mc:Fallback>
          <p:pic>
            <p:nvPicPr>
              <p:cNvPr id="8" name="Input penna 7">
                <a:extLst>
                  <a:ext uri="{FF2B5EF4-FFF2-40B4-BE49-F238E27FC236}">
                    <a16:creationId xmlns:a16="http://schemas.microsoft.com/office/drawing/2014/main" id="{AA51EE34-5481-48FF-8DEC-A1B2D73D552F}"/>
                  </a:ext>
                </a:extLst>
              </p:cNvPr>
              <p:cNvPicPr/>
              <p:nvPr/>
            </p:nvPicPr>
            <p:blipFill>
              <a:blip r:embed="rId14"/>
              <a:stretch>
                <a:fillRect/>
              </a:stretch>
            </p:blipFill>
            <p:spPr>
              <a:xfrm>
                <a:off x="882360" y="7464600"/>
                <a:ext cx="2756880" cy="273240"/>
              </a:xfrm>
              <a:prstGeom prst="rect">
                <a:avLst/>
              </a:prstGeom>
            </p:spPr>
          </p:pic>
        </mc:Fallback>
      </mc:AlternateContent>
      <mc:AlternateContent xmlns:mc="http://schemas.openxmlformats.org/markup-compatibility/2006">
        <mc:Choice xmlns:p14="http://schemas.microsoft.com/office/powerpoint/2010/main" Requires="p14">
          <p:contentPart p14:bwMode="auto" r:id="rId15">
            <p14:nvContentPartPr>
              <p14:cNvPr id="10" name="Input penna 9">
                <a:extLst>
                  <a:ext uri="{FF2B5EF4-FFF2-40B4-BE49-F238E27FC236}">
                    <a16:creationId xmlns:a16="http://schemas.microsoft.com/office/drawing/2014/main" id="{4555999D-D48A-430D-A1AD-F00DF328A572}"/>
                  </a:ext>
                </a:extLst>
              </p14:cNvPr>
              <p14:cNvContentPartPr/>
              <p14:nvPr/>
            </p14:nvContentPartPr>
            <p14:xfrm>
              <a:off x="2746440" y="7945920"/>
              <a:ext cx="4020120" cy="282240"/>
            </p14:xfrm>
          </p:contentPart>
        </mc:Choice>
        <mc:Fallback>
          <p:pic>
            <p:nvPicPr>
              <p:cNvPr id="10" name="Input penna 9">
                <a:extLst>
                  <a:ext uri="{FF2B5EF4-FFF2-40B4-BE49-F238E27FC236}">
                    <a16:creationId xmlns:a16="http://schemas.microsoft.com/office/drawing/2014/main" id="{4555999D-D48A-430D-A1AD-F00DF328A572}"/>
                  </a:ext>
                </a:extLst>
              </p:cNvPr>
              <p:cNvPicPr/>
              <p:nvPr/>
            </p:nvPicPr>
            <p:blipFill>
              <a:blip r:embed="rId16"/>
              <a:stretch>
                <a:fillRect/>
              </a:stretch>
            </p:blipFill>
            <p:spPr>
              <a:xfrm>
                <a:off x="2730600" y="7882560"/>
                <a:ext cx="4051440" cy="408960"/>
              </a:xfrm>
              <a:prstGeom prst="rect">
                <a:avLst/>
              </a:prstGeom>
            </p:spPr>
          </p:pic>
        </mc:Fallback>
      </mc:AlternateContent>
    </p:spTree>
    <p:extLst>
      <p:ext uri="{BB962C8B-B14F-4D97-AF65-F5344CB8AC3E}">
        <p14:creationId xmlns:p14="http://schemas.microsoft.com/office/powerpoint/2010/main" val="541582449"/>
      </p:ext>
    </p:extLst>
  </p:cSld>
  <p:clrMapOvr>
    <a:masterClrMapping/>
  </p:clrMapOvr>
  <p:transition spd="med"/>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425B5846-E78F-4859-873A-2908917BD3BE}"/>
              </a:ext>
            </a:extLst>
          </p:cNvPr>
          <p:cNvSpPr txBox="1"/>
          <p:nvPr/>
        </p:nvSpPr>
        <p:spPr>
          <a:xfrm>
            <a:off x="184806" y="3781948"/>
            <a:ext cx="3336257" cy="2677656"/>
          </a:xfrm>
          <a:prstGeom prst="rect">
            <a:avLst/>
          </a:prstGeom>
          <a:noFill/>
        </p:spPr>
        <p:txBody>
          <a:bodyPr wrap="square" rtlCol="0">
            <a:spAutoFit/>
          </a:bodyPr>
          <a:lstStyle>
            <a:defPPr>
              <a:defRPr lang="it-IT"/>
            </a:defPPr>
            <a:lvl1pPr>
              <a:defRPr sz="1600" b="1" spc="300">
                <a:solidFill>
                  <a:schemeClr val="tx2"/>
                </a:solidFill>
                <a:latin typeface="Century Gothic" panose="020B0502020202020204" pitchFamily="34" charset="0"/>
                <a:ea typeface="Montserrat" charset="0"/>
                <a:cs typeface="Montserrat" charset="0"/>
              </a:defRPr>
            </a:lvl1pPr>
          </a:lstStyle>
          <a:p>
            <a:pPr>
              <a:defRPr>
                <a:solidFill>
                  <a:srgbClr val="FFFFFF"/>
                </a:solidFill>
              </a:defRPr>
            </a:pPr>
            <a:r>
              <a:rPr lang="it-IT" sz="2400" dirty="0"/>
              <a:t>4.3. LA GESTIONE DELLE DINAMICHE DI GRUPPO: </a:t>
            </a:r>
          </a:p>
          <a:p>
            <a:pPr>
              <a:defRPr>
                <a:solidFill>
                  <a:srgbClr val="FFFFFF"/>
                </a:solidFill>
              </a:defRPr>
            </a:pPr>
            <a:r>
              <a:rPr lang="it-IT" sz="2400" dirty="0"/>
              <a:t>	 ESITI DEL LAVORO DI GRUPPO </a:t>
            </a:r>
            <a:r>
              <a:rPr lang="it-IT" sz="2400" i="1" dirty="0"/>
              <a:t>(segue)</a:t>
            </a:r>
          </a:p>
        </p:txBody>
      </p:sp>
      <p:sp>
        <p:nvSpPr>
          <p:cNvPr id="7" name="Oval 12">
            <a:extLst>
              <a:ext uri="{FF2B5EF4-FFF2-40B4-BE49-F238E27FC236}">
                <a16:creationId xmlns:a16="http://schemas.microsoft.com/office/drawing/2014/main" id="{77C77D14-C46C-41EE-920D-4F2B82B8CDF0}"/>
              </a:ext>
            </a:extLst>
          </p:cNvPr>
          <p:cNvSpPr>
            <a:spLocks noChangeAspect="1"/>
          </p:cNvSpPr>
          <p:nvPr/>
        </p:nvSpPr>
        <p:spPr>
          <a:xfrm>
            <a:off x="479233" y="2339164"/>
            <a:ext cx="431399" cy="431342"/>
          </a:xfrm>
          <a:prstGeom prst="ellipse">
            <a:avLst/>
          </a:prstGeom>
          <a:solidFill>
            <a:schemeClr val="accent1">
              <a:lumMod val="60000"/>
              <a:lumOff val="40000"/>
            </a:schemeClr>
          </a:solidFill>
          <a:ln w="57150" cmpd="sng">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480" b="1" dirty="0">
                <a:solidFill>
                  <a:schemeClr val="accent1">
                    <a:lumMod val="50000"/>
                  </a:schemeClr>
                </a:solidFill>
                <a:latin typeface="Fira Sans"/>
              </a:rPr>
              <a:t>1</a:t>
            </a:r>
          </a:p>
        </p:txBody>
      </p:sp>
      <p:sp>
        <p:nvSpPr>
          <p:cNvPr id="8" name="Rettangolo 7">
            <a:extLst>
              <a:ext uri="{FF2B5EF4-FFF2-40B4-BE49-F238E27FC236}">
                <a16:creationId xmlns:a16="http://schemas.microsoft.com/office/drawing/2014/main" id="{7A6CB244-CE49-4ECC-9A53-BCF701AA6AC9}"/>
              </a:ext>
            </a:extLst>
          </p:cNvPr>
          <p:cNvSpPr/>
          <p:nvPr/>
        </p:nvSpPr>
        <p:spPr>
          <a:xfrm>
            <a:off x="981163" y="2424851"/>
            <a:ext cx="2433006" cy="278281"/>
          </a:xfrm>
          <a:prstGeom prst="rect">
            <a:avLst/>
          </a:prstGeom>
        </p:spPr>
        <p:txBody>
          <a:bodyPr wrap="square">
            <a:spAutoFit/>
          </a:bodyPr>
          <a:lstStyle/>
          <a:p>
            <a:pPr>
              <a:lnSpc>
                <a:spcPts val="1277"/>
              </a:lnSpc>
            </a:pPr>
            <a:r>
              <a:rPr lang="en-US" b="1" dirty="0">
                <a:solidFill>
                  <a:schemeClr val="accent1">
                    <a:lumMod val="75000"/>
                  </a:schemeClr>
                </a:solidFill>
                <a:latin typeface="Fira Sans"/>
                <a:cs typeface="Roboto Regular"/>
              </a:rPr>
              <a:t>ASSESSORE</a:t>
            </a:r>
          </a:p>
        </p:txBody>
      </p:sp>
      <p:sp>
        <p:nvSpPr>
          <p:cNvPr id="9" name="Rettangolo 8">
            <a:extLst>
              <a:ext uri="{FF2B5EF4-FFF2-40B4-BE49-F238E27FC236}">
                <a16:creationId xmlns:a16="http://schemas.microsoft.com/office/drawing/2014/main" id="{0E5E7864-AD6D-40D6-9012-DF0DB92789AA}"/>
              </a:ext>
            </a:extLst>
          </p:cNvPr>
          <p:cNvSpPr/>
          <p:nvPr/>
        </p:nvSpPr>
        <p:spPr>
          <a:xfrm>
            <a:off x="910632" y="2606427"/>
            <a:ext cx="3240729" cy="483081"/>
          </a:xfrm>
          <a:prstGeom prst="rect">
            <a:avLst/>
          </a:prstGeom>
          <a:noFill/>
        </p:spPr>
        <p:txBody>
          <a:bodyPr wrap="square" rtlCol="0">
            <a:spAutoFit/>
          </a:bodyPr>
          <a:lstStyle/>
          <a:p>
            <a:pPr>
              <a:lnSpc>
                <a:spcPts val="1500"/>
              </a:lnSpc>
            </a:pPr>
            <a:r>
              <a:rPr lang="it-IT" sz="1540" dirty="0">
                <a:latin typeface="Fira Sans"/>
              </a:rPr>
              <a:t>«Ho affrontato un argomento che non conoscevo bene»</a:t>
            </a:r>
          </a:p>
        </p:txBody>
      </p:sp>
      <p:sp>
        <p:nvSpPr>
          <p:cNvPr id="10" name="Oval 12">
            <a:extLst>
              <a:ext uri="{FF2B5EF4-FFF2-40B4-BE49-F238E27FC236}">
                <a16:creationId xmlns:a16="http://schemas.microsoft.com/office/drawing/2014/main" id="{C528B720-747D-4491-9F9D-7F6FB2DDBCF8}"/>
              </a:ext>
            </a:extLst>
          </p:cNvPr>
          <p:cNvSpPr>
            <a:spLocks noChangeAspect="1"/>
          </p:cNvSpPr>
          <p:nvPr/>
        </p:nvSpPr>
        <p:spPr>
          <a:xfrm>
            <a:off x="442959" y="3582415"/>
            <a:ext cx="431399" cy="431342"/>
          </a:xfrm>
          <a:prstGeom prst="ellipse">
            <a:avLst/>
          </a:prstGeom>
          <a:solidFill>
            <a:schemeClr val="accent1">
              <a:lumMod val="60000"/>
              <a:lumOff val="40000"/>
            </a:schemeClr>
          </a:solidFill>
          <a:ln w="57150" cmpd="sng">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480" b="1" dirty="0">
                <a:solidFill>
                  <a:schemeClr val="accent1">
                    <a:lumMod val="50000"/>
                  </a:schemeClr>
                </a:solidFill>
                <a:latin typeface="Fira Sans"/>
              </a:rPr>
              <a:t>2</a:t>
            </a:r>
          </a:p>
        </p:txBody>
      </p:sp>
      <p:sp>
        <p:nvSpPr>
          <p:cNvPr id="11" name="Rettangolo 10">
            <a:extLst>
              <a:ext uri="{FF2B5EF4-FFF2-40B4-BE49-F238E27FC236}">
                <a16:creationId xmlns:a16="http://schemas.microsoft.com/office/drawing/2014/main" id="{72B78B6C-34D3-4808-A7B6-A9177F1B5890}"/>
              </a:ext>
            </a:extLst>
          </p:cNvPr>
          <p:cNvSpPr/>
          <p:nvPr/>
        </p:nvSpPr>
        <p:spPr>
          <a:xfrm>
            <a:off x="959459" y="3569623"/>
            <a:ext cx="2433006" cy="278281"/>
          </a:xfrm>
          <a:prstGeom prst="rect">
            <a:avLst/>
          </a:prstGeom>
        </p:spPr>
        <p:txBody>
          <a:bodyPr wrap="square">
            <a:spAutoFit/>
          </a:bodyPr>
          <a:lstStyle/>
          <a:p>
            <a:pPr>
              <a:lnSpc>
                <a:spcPts val="1277"/>
              </a:lnSpc>
            </a:pPr>
            <a:r>
              <a:rPr lang="en-US" b="1" dirty="0">
                <a:solidFill>
                  <a:schemeClr val="accent1">
                    <a:lumMod val="75000"/>
                  </a:schemeClr>
                </a:solidFill>
                <a:latin typeface="Fira Sans"/>
                <a:cs typeface="Roboto Regular"/>
              </a:rPr>
              <a:t>TECNICO COMUNALE</a:t>
            </a:r>
          </a:p>
        </p:txBody>
      </p:sp>
      <p:sp>
        <p:nvSpPr>
          <p:cNvPr id="12" name="Rettangolo 11">
            <a:extLst>
              <a:ext uri="{FF2B5EF4-FFF2-40B4-BE49-F238E27FC236}">
                <a16:creationId xmlns:a16="http://schemas.microsoft.com/office/drawing/2014/main" id="{B3ACF571-0F8E-49A5-A49A-269E60445966}"/>
              </a:ext>
            </a:extLst>
          </p:cNvPr>
          <p:cNvSpPr/>
          <p:nvPr/>
        </p:nvSpPr>
        <p:spPr>
          <a:xfrm>
            <a:off x="981163" y="3973756"/>
            <a:ext cx="3240729" cy="867802"/>
          </a:xfrm>
          <a:prstGeom prst="rect">
            <a:avLst/>
          </a:prstGeom>
          <a:noFill/>
        </p:spPr>
        <p:txBody>
          <a:bodyPr wrap="square" rtlCol="0">
            <a:spAutoFit/>
          </a:bodyPr>
          <a:lstStyle/>
          <a:p>
            <a:pPr>
              <a:lnSpc>
                <a:spcPts val="1500"/>
              </a:lnSpc>
            </a:pPr>
            <a:r>
              <a:rPr lang="it-IT" sz="1540" dirty="0">
                <a:latin typeface="Fira Sans"/>
              </a:rPr>
              <a:t>«Ho riscontrato atteggiamenti nel conduttore poco idonei e ho cercato di moderare i toni. Non si possono mandare via le persone»</a:t>
            </a:r>
          </a:p>
        </p:txBody>
      </p:sp>
      <p:sp>
        <p:nvSpPr>
          <p:cNvPr id="13" name="Oval 12">
            <a:extLst>
              <a:ext uri="{FF2B5EF4-FFF2-40B4-BE49-F238E27FC236}">
                <a16:creationId xmlns:a16="http://schemas.microsoft.com/office/drawing/2014/main" id="{54DADC36-BB3D-4E7C-8593-B22E577ABC65}"/>
              </a:ext>
            </a:extLst>
          </p:cNvPr>
          <p:cNvSpPr>
            <a:spLocks noChangeAspect="1"/>
          </p:cNvSpPr>
          <p:nvPr/>
        </p:nvSpPr>
        <p:spPr>
          <a:xfrm>
            <a:off x="442959" y="5484636"/>
            <a:ext cx="431399" cy="431342"/>
          </a:xfrm>
          <a:prstGeom prst="ellipse">
            <a:avLst/>
          </a:prstGeom>
          <a:solidFill>
            <a:schemeClr val="accent1">
              <a:lumMod val="60000"/>
              <a:lumOff val="40000"/>
            </a:schemeClr>
          </a:solidFill>
          <a:ln w="57150" cmpd="sng">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480" b="1" dirty="0">
                <a:solidFill>
                  <a:schemeClr val="accent1">
                    <a:lumMod val="50000"/>
                  </a:schemeClr>
                </a:solidFill>
                <a:latin typeface="Fira Sans"/>
              </a:rPr>
              <a:t>3</a:t>
            </a:r>
          </a:p>
        </p:txBody>
      </p:sp>
      <p:sp>
        <p:nvSpPr>
          <p:cNvPr id="14" name="Rettangolo 13">
            <a:extLst>
              <a:ext uri="{FF2B5EF4-FFF2-40B4-BE49-F238E27FC236}">
                <a16:creationId xmlns:a16="http://schemas.microsoft.com/office/drawing/2014/main" id="{00DD3498-CD45-488C-A798-87674DFD1E05}"/>
              </a:ext>
            </a:extLst>
          </p:cNvPr>
          <p:cNvSpPr/>
          <p:nvPr/>
        </p:nvSpPr>
        <p:spPr>
          <a:xfrm>
            <a:off x="959459" y="5544035"/>
            <a:ext cx="2433006" cy="278281"/>
          </a:xfrm>
          <a:prstGeom prst="rect">
            <a:avLst/>
          </a:prstGeom>
        </p:spPr>
        <p:txBody>
          <a:bodyPr wrap="square">
            <a:spAutoFit/>
          </a:bodyPr>
          <a:lstStyle/>
          <a:p>
            <a:pPr>
              <a:lnSpc>
                <a:spcPts val="1277"/>
              </a:lnSpc>
            </a:pPr>
            <a:r>
              <a:rPr lang="en-US" b="1" dirty="0">
                <a:solidFill>
                  <a:schemeClr val="accent1">
                    <a:lumMod val="75000"/>
                  </a:schemeClr>
                </a:solidFill>
                <a:latin typeface="Fira Sans"/>
                <a:cs typeface="Roboto Regular"/>
              </a:rPr>
              <a:t>CITTADINI</a:t>
            </a:r>
          </a:p>
        </p:txBody>
      </p:sp>
      <p:sp>
        <p:nvSpPr>
          <p:cNvPr id="15" name="Rettangolo 14">
            <a:extLst>
              <a:ext uri="{FF2B5EF4-FFF2-40B4-BE49-F238E27FC236}">
                <a16:creationId xmlns:a16="http://schemas.microsoft.com/office/drawing/2014/main" id="{B4DBA883-84B2-4173-8AE0-AB62A24334A8}"/>
              </a:ext>
            </a:extLst>
          </p:cNvPr>
          <p:cNvSpPr/>
          <p:nvPr/>
        </p:nvSpPr>
        <p:spPr>
          <a:xfrm>
            <a:off x="777246" y="5774861"/>
            <a:ext cx="3240729" cy="2212337"/>
          </a:xfrm>
          <a:prstGeom prst="rect">
            <a:avLst/>
          </a:prstGeom>
          <a:noFill/>
        </p:spPr>
        <p:txBody>
          <a:bodyPr wrap="square" rtlCol="0">
            <a:spAutoFit/>
          </a:bodyPr>
          <a:lstStyle/>
          <a:p>
            <a:pPr marL="171450" indent="-171450">
              <a:lnSpc>
                <a:spcPts val="1500"/>
              </a:lnSpc>
              <a:buFontTx/>
              <a:buChar char="-"/>
            </a:pPr>
            <a:r>
              <a:rPr lang="it-IT" sz="1540" dirty="0">
                <a:latin typeface="Fira Sans"/>
              </a:rPr>
              <a:t>«Quando ho capito che non si andava da nessuna parte, ho iniziato a essere propositiva»</a:t>
            </a:r>
          </a:p>
          <a:p>
            <a:pPr marL="171450" indent="-171450">
              <a:lnSpc>
                <a:spcPts val="1500"/>
              </a:lnSpc>
              <a:buFontTx/>
              <a:buChar char="-"/>
            </a:pPr>
            <a:r>
              <a:rPr lang="it-IT" sz="1540" dirty="0">
                <a:latin typeface="Fira Sans"/>
              </a:rPr>
              <a:t>«È stato molto realistico tirare fuori i problemi senza capire le opinioni degli altri, è molto diffuso. È una forma di non-collaborazione» </a:t>
            </a:r>
          </a:p>
          <a:p>
            <a:pPr marL="171450" indent="-171450">
              <a:lnSpc>
                <a:spcPts val="1500"/>
              </a:lnSpc>
              <a:buFontTx/>
              <a:buChar char="-"/>
            </a:pPr>
            <a:r>
              <a:rPr lang="it-IT" sz="1540" dirty="0">
                <a:latin typeface="Fira Sans"/>
              </a:rPr>
              <a:t>«Per me è andata bene, mi piace trovare soluzioni»</a:t>
            </a:r>
          </a:p>
          <a:p>
            <a:pPr marL="171450" indent="-171450">
              <a:lnSpc>
                <a:spcPts val="1500"/>
              </a:lnSpc>
              <a:buFontTx/>
              <a:buChar char="-"/>
            </a:pPr>
            <a:r>
              <a:rPr lang="it-IT" sz="1540" dirty="0">
                <a:latin typeface="Fira Sans"/>
              </a:rPr>
              <a:t>«essere dall’altra parte è stato un momento di catarsi e liberatorio»</a:t>
            </a:r>
          </a:p>
        </p:txBody>
      </p:sp>
      <p:sp>
        <p:nvSpPr>
          <p:cNvPr id="16" name="Oval 12">
            <a:extLst>
              <a:ext uri="{FF2B5EF4-FFF2-40B4-BE49-F238E27FC236}">
                <a16:creationId xmlns:a16="http://schemas.microsoft.com/office/drawing/2014/main" id="{F81397C1-D170-4AE2-83E4-39DEA6C1871A}"/>
              </a:ext>
            </a:extLst>
          </p:cNvPr>
          <p:cNvSpPr>
            <a:spLocks noChangeAspect="1"/>
          </p:cNvSpPr>
          <p:nvPr/>
        </p:nvSpPr>
        <p:spPr>
          <a:xfrm>
            <a:off x="4582760" y="2339164"/>
            <a:ext cx="431399" cy="431342"/>
          </a:xfrm>
          <a:prstGeom prst="ellipse">
            <a:avLst/>
          </a:prstGeom>
          <a:solidFill>
            <a:schemeClr val="accent1">
              <a:lumMod val="60000"/>
              <a:lumOff val="40000"/>
            </a:schemeClr>
          </a:solidFill>
          <a:ln w="57150" cmpd="sng">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480" b="1" dirty="0">
                <a:solidFill>
                  <a:schemeClr val="accent1">
                    <a:lumMod val="50000"/>
                  </a:schemeClr>
                </a:solidFill>
                <a:latin typeface="Fira Sans"/>
              </a:rPr>
              <a:t>4</a:t>
            </a:r>
          </a:p>
        </p:txBody>
      </p:sp>
      <p:sp>
        <p:nvSpPr>
          <p:cNvPr id="17" name="Rettangolo 16">
            <a:extLst>
              <a:ext uri="{FF2B5EF4-FFF2-40B4-BE49-F238E27FC236}">
                <a16:creationId xmlns:a16="http://schemas.microsoft.com/office/drawing/2014/main" id="{115B5DE2-D806-40AB-8B69-48E198E4E659}"/>
              </a:ext>
            </a:extLst>
          </p:cNvPr>
          <p:cNvSpPr/>
          <p:nvPr/>
        </p:nvSpPr>
        <p:spPr>
          <a:xfrm>
            <a:off x="4481690" y="2919850"/>
            <a:ext cx="3240729" cy="483081"/>
          </a:xfrm>
          <a:prstGeom prst="rect">
            <a:avLst/>
          </a:prstGeom>
          <a:noFill/>
        </p:spPr>
        <p:txBody>
          <a:bodyPr wrap="square" rtlCol="0">
            <a:spAutoFit/>
          </a:bodyPr>
          <a:lstStyle/>
          <a:p>
            <a:pPr>
              <a:lnSpc>
                <a:spcPts val="1500"/>
              </a:lnSpc>
            </a:pPr>
            <a:r>
              <a:rPr lang="it-IT" sz="1540" dirty="0">
                <a:latin typeface="Fira Sans"/>
              </a:rPr>
              <a:t>«Criticare il lavoro degli altri è sempre più facile!»</a:t>
            </a:r>
          </a:p>
        </p:txBody>
      </p:sp>
      <p:sp>
        <p:nvSpPr>
          <p:cNvPr id="18" name="Rettangolo 17">
            <a:extLst>
              <a:ext uri="{FF2B5EF4-FFF2-40B4-BE49-F238E27FC236}">
                <a16:creationId xmlns:a16="http://schemas.microsoft.com/office/drawing/2014/main" id="{49FB7D43-39B4-4171-BD55-CCB5BCE7A17D}"/>
              </a:ext>
            </a:extLst>
          </p:cNvPr>
          <p:cNvSpPr/>
          <p:nvPr/>
        </p:nvSpPr>
        <p:spPr>
          <a:xfrm>
            <a:off x="5014159" y="2332338"/>
            <a:ext cx="2433006" cy="489878"/>
          </a:xfrm>
          <a:prstGeom prst="rect">
            <a:avLst/>
          </a:prstGeom>
        </p:spPr>
        <p:txBody>
          <a:bodyPr wrap="square">
            <a:spAutoFit/>
          </a:bodyPr>
          <a:lstStyle/>
          <a:p>
            <a:pPr>
              <a:lnSpc>
                <a:spcPts val="1500"/>
              </a:lnSpc>
            </a:pPr>
            <a:r>
              <a:rPr lang="en-US" b="1" dirty="0">
                <a:solidFill>
                  <a:schemeClr val="accent1">
                    <a:lumMod val="75000"/>
                  </a:schemeClr>
                </a:solidFill>
                <a:latin typeface="Fira Sans"/>
                <a:cs typeface="Roboto Regular"/>
              </a:rPr>
              <a:t>POLITICO dell’ OPPOSIZIONE</a:t>
            </a:r>
          </a:p>
        </p:txBody>
      </p:sp>
      <p:sp>
        <p:nvSpPr>
          <p:cNvPr id="19" name="Oval 12">
            <a:extLst>
              <a:ext uri="{FF2B5EF4-FFF2-40B4-BE49-F238E27FC236}">
                <a16:creationId xmlns:a16="http://schemas.microsoft.com/office/drawing/2014/main" id="{A19DBC3A-46E8-4995-8AEB-E7006806E0E7}"/>
              </a:ext>
            </a:extLst>
          </p:cNvPr>
          <p:cNvSpPr>
            <a:spLocks noChangeAspect="1"/>
          </p:cNvSpPr>
          <p:nvPr/>
        </p:nvSpPr>
        <p:spPr>
          <a:xfrm>
            <a:off x="4579884" y="4066626"/>
            <a:ext cx="431399" cy="431342"/>
          </a:xfrm>
          <a:prstGeom prst="ellipse">
            <a:avLst/>
          </a:prstGeom>
          <a:solidFill>
            <a:schemeClr val="accent1">
              <a:lumMod val="60000"/>
              <a:lumOff val="40000"/>
            </a:schemeClr>
          </a:solidFill>
          <a:ln w="57150" cmpd="sng">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480" b="1" dirty="0">
                <a:solidFill>
                  <a:schemeClr val="accent1">
                    <a:lumMod val="50000"/>
                  </a:schemeClr>
                </a:solidFill>
                <a:latin typeface="Fira Sans"/>
              </a:rPr>
              <a:t>5</a:t>
            </a:r>
          </a:p>
        </p:txBody>
      </p:sp>
      <p:sp>
        <p:nvSpPr>
          <p:cNvPr id="20" name="Rettangolo 19">
            <a:extLst>
              <a:ext uri="{FF2B5EF4-FFF2-40B4-BE49-F238E27FC236}">
                <a16:creationId xmlns:a16="http://schemas.microsoft.com/office/drawing/2014/main" id="{6DD607E9-52F3-4B2C-AF84-303B4E682F72}"/>
              </a:ext>
            </a:extLst>
          </p:cNvPr>
          <p:cNvSpPr/>
          <p:nvPr/>
        </p:nvSpPr>
        <p:spPr>
          <a:xfrm>
            <a:off x="4328697" y="4671386"/>
            <a:ext cx="3240729" cy="675441"/>
          </a:xfrm>
          <a:prstGeom prst="rect">
            <a:avLst/>
          </a:prstGeom>
          <a:noFill/>
        </p:spPr>
        <p:txBody>
          <a:bodyPr wrap="square" rtlCol="0">
            <a:spAutoFit/>
          </a:bodyPr>
          <a:lstStyle/>
          <a:p>
            <a:pPr>
              <a:lnSpc>
                <a:spcPts val="1500"/>
              </a:lnSpc>
            </a:pPr>
            <a:r>
              <a:rPr lang="it-IT" sz="1540" dirty="0">
                <a:latin typeface="Fira Sans"/>
              </a:rPr>
              <a:t>«Essere sempre criticati ti porta a perdere il controllo e a dare risposte non sempre adeguate al ruolo»</a:t>
            </a:r>
          </a:p>
        </p:txBody>
      </p:sp>
      <p:sp>
        <p:nvSpPr>
          <p:cNvPr id="21" name="Rettangolo 20">
            <a:extLst>
              <a:ext uri="{FF2B5EF4-FFF2-40B4-BE49-F238E27FC236}">
                <a16:creationId xmlns:a16="http://schemas.microsoft.com/office/drawing/2014/main" id="{C329CCF4-C19E-4864-8EE9-1A30D162C516}"/>
              </a:ext>
            </a:extLst>
          </p:cNvPr>
          <p:cNvSpPr/>
          <p:nvPr/>
        </p:nvSpPr>
        <p:spPr>
          <a:xfrm>
            <a:off x="5041060" y="4094701"/>
            <a:ext cx="2433006" cy="489878"/>
          </a:xfrm>
          <a:prstGeom prst="rect">
            <a:avLst/>
          </a:prstGeom>
        </p:spPr>
        <p:txBody>
          <a:bodyPr wrap="square">
            <a:spAutoFit/>
          </a:bodyPr>
          <a:lstStyle/>
          <a:p>
            <a:pPr>
              <a:lnSpc>
                <a:spcPts val="1500"/>
              </a:lnSpc>
            </a:pPr>
            <a:r>
              <a:rPr lang="en-US" b="1" dirty="0">
                <a:solidFill>
                  <a:schemeClr val="accent1">
                    <a:lumMod val="75000"/>
                  </a:schemeClr>
                </a:solidFill>
                <a:latin typeface="Fira Sans"/>
                <a:cs typeface="Roboto Regular"/>
              </a:rPr>
              <a:t>GESTORE RACCOLTA DIFFERENZIATA</a:t>
            </a:r>
          </a:p>
        </p:txBody>
      </p:sp>
      <p:sp>
        <p:nvSpPr>
          <p:cNvPr id="22" name="Oval 12">
            <a:extLst>
              <a:ext uri="{FF2B5EF4-FFF2-40B4-BE49-F238E27FC236}">
                <a16:creationId xmlns:a16="http://schemas.microsoft.com/office/drawing/2014/main" id="{3ED07B55-F48D-4B80-A4FF-54A460611BC8}"/>
              </a:ext>
            </a:extLst>
          </p:cNvPr>
          <p:cNvSpPr>
            <a:spLocks noChangeAspect="1"/>
          </p:cNvSpPr>
          <p:nvPr/>
        </p:nvSpPr>
        <p:spPr>
          <a:xfrm>
            <a:off x="4559246" y="5956415"/>
            <a:ext cx="423149" cy="423093"/>
          </a:xfrm>
          <a:prstGeom prst="ellipse">
            <a:avLst/>
          </a:prstGeom>
          <a:solidFill>
            <a:schemeClr val="accent1">
              <a:lumMod val="60000"/>
              <a:lumOff val="40000"/>
            </a:schemeClr>
          </a:solidFill>
          <a:ln w="57150" cmpd="sng">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480" b="1" dirty="0">
                <a:solidFill>
                  <a:schemeClr val="accent1">
                    <a:lumMod val="50000"/>
                  </a:schemeClr>
                </a:solidFill>
                <a:latin typeface="Fira Sans"/>
              </a:rPr>
              <a:t>6</a:t>
            </a:r>
          </a:p>
        </p:txBody>
      </p:sp>
      <p:sp>
        <p:nvSpPr>
          <p:cNvPr id="23" name="Rettangolo 22">
            <a:extLst>
              <a:ext uri="{FF2B5EF4-FFF2-40B4-BE49-F238E27FC236}">
                <a16:creationId xmlns:a16="http://schemas.microsoft.com/office/drawing/2014/main" id="{887A7A45-E9EF-443C-ACFB-61D9AB9EA9F1}"/>
              </a:ext>
            </a:extLst>
          </p:cNvPr>
          <p:cNvSpPr/>
          <p:nvPr/>
        </p:nvSpPr>
        <p:spPr>
          <a:xfrm>
            <a:off x="5024327" y="5915978"/>
            <a:ext cx="2433006" cy="489878"/>
          </a:xfrm>
          <a:prstGeom prst="rect">
            <a:avLst/>
          </a:prstGeom>
        </p:spPr>
        <p:txBody>
          <a:bodyPr wrap="square">
            <a:spAutoFit/>
          </a:bodyPr>
          <a:lstStyle/>
          <a:p>
            <a:pPr>
              <a:lnSpc>
                <a:spcPts val="1500"/>
              </a:lnSpc>
            </a:pPr>
            <a:r>
              <a:rPr lang="en-US" b="1" dirty="0">
                <a:solidFill>
                  <a:schemeClr val="accent1">
                    <a:lumMod val="75000"/>
                  </a:schemeClr>
                </a:solidFill>
                <a:latin typeface="Fira Sans"/>
                <a:cs typeface="Roboto Regular"/>
              </a:rPr>
              <a:t>GIOVANE DEL SERVIZIO CIVILE</a:t>
            </a:r>
          </a:p>
        </p:txBody>
      </p:sp>
      <p:sp>
        <p:nvSpPr>
          <p:cNvPr id="24" name="Rettangolo 23">
            <a:extLst>
              <a:ext uri="{FF2B5EF4-FFF2-40B4-BE49-F238E27FC236}">
                <a16:creationId xmlns:a16="http://schemas.microsoft.com/office/drawing/2014/main" id="{F4FA34F0-1AD5-440E-999E-FEF02DF0717E}"/>
              </a:ext>
            </a:extLst>
          </p:cNvPr>
          <p:cNvSpPr/>
          <p:nvPr/>
        </p:nvSpPr>
        <p:spPr>
          <a:xfrm>
            <a:off x="4770391" y="6486563"/>
            <a:ext cx="3240729" cy="290721"/>
          </a:xfrm>
          <a:prstGeom prst="rect">
            <a:avLst/>
          </a:prstGeom>
          <a:noFill/>
        </p:spPr>
        <p:txBody>
          <a:bodyPr wrap="square" rtlCol="0">
            <a:spAutoFit/>
          </a:bodyPr>
          <a:lstStyle/>
          <a:p>
            <a:pPr>
              <a:lnSpc>
                <a:spcPts val="1500"/>
              </a:lnSpc>
            </a:pPr>
            <a:r>
              <a:rPr lang="it-IT" sz="1540" dirty="0">
                <a:latin typeface="Fira Sans"/>
              </a:rPr>
              <a:t>«Mi sono sentito inutile»</a:t>
            </a:r>
          </a:p>
        </p:txBody>
      </p:sp>
      <p:sp>
        <p:nvSpPr>
          <p:cNvPr id="25" name="Oval 12">
            <a:extLst>
              <a:ext uri="{FF2B5EF4-FFF2-40B4-BE49-F238E27FC236}">
                <a16:creationId xmlns:a16="http://schemas.microsoft.com/office/drawing/2014/main" id="{96B0F400-4DE7-4755-BAFB-6A1835343000}"/>
              </a:ext>
            </a:extLst>
          </p:cNvPr>
          <p:cNvSpPr>
            <a:spLocks noChangeAspect="1"/>
          </p:cNvSpPr>
          <p:nvPr/>
        </p:nvSpPr>
        <p:spPr>
          <a:xfrm>
            <a:off x="4550996" y="7378936"/>
            <a:ext cx="431399" cy="431342"/>
          </a:xfrm>
          <a:prstGeom prst="ellipse">
            <a:avLst/>
          </a:prstGeom>
          <a:solidFill>
            <a:schemeClr val="accent1">
              <a:lumMod val="60000"/>
              <a:lumOff val="40000"/>
            </a:schemeClr>
          </a:solidFill>
          <a:ln w="57150" cmpd="sng">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480" b="1" dirty="0">
                <a:solidFill>
                  <a:schemeClr val="accent1">
                    <a:lumMod val="50000"/>
                  </a:schemeClr>
                </a:solidFill>
                <a:latin typeface="Fira Sans"/>
              </a:rPr>
              <a:t>7</a:t>
            </a:r>
          </a:p>
        </p:txBody>
      </p:sp>
      <p:sp>
        <p:nvSpPr>
          <p:cNvPr id="26" name="Rettangolo 25">
            <a:extLst>
              <a:ext uri="{FF2B5EF4-FFF2-40B4-BE49-F238E27FC236}">
                <a16:creationId xmlns:a16="http://schemas.microsoft.com/office/drawing/2014/main" id="{956AF99A-2167-45CF-8C56-0107E43FB0F1}"/>
              </a:ext>
            </a:extLst>
          </p:cNvPr>
          <p:cNvSpPr/>
          <p:nvPr/>
        </p:nvSpPr>
        <p:spPr>
          <a:xfrm>
            <a:off x="5093077" y="7425053"/>
            <a:ext cx="2433006" cy="278281"/>
          </a:xfrm>
          <a:prstGeom prst="rect">
            <a:avLst/>
          </a:prstGeom>
        </p:spPr>
        <p:txBody>
          <a:bodyPr wrap="square">
            <a:spAutoFit/>
          </a:bodyPr>
          <a:lstStyle/>
          <a:p>
            <a:pPr>
              <a:lnSpc>
                <a:spcPts val="1277"/>
              </a:lnSpc>
            </a:pPr>
            <a:r>
              <a:rPr lang="en-US" b="1" dirty="0">
                <a:solidFill>
                  <a:schemeClr val="accent1">
                    <a:lumMod val="75000"/>
                  </a:schemeClr>
                </a:solidFill>
                <a:latin typeface="Fira Sans"/>
                <a:cs typeface="Roboto Regular"/>
              </a:rPr>
              <a:t>STUDENTE</a:t>
            </a:r>
          </a:p>
        </p:txBody>
      </p:sp>
      <p:sp>
        <p:nvSpPr>
          <p:cNvPr id="27" name="Rettangolo 26">
            <a:extLst>
              <a:ext uri="{FF2B5EF4-FFF2-40B4-BE49-F238E27FC236}">
                <a16:creationId xmlns:a16="http://schemas.microsoft.com/office/drawing/2014/main" id="{264FAF84-C659-4B5C-A6E0-2F3F426695BF}"/>
              </a:ext>
            </a:extLst>
          </p:cNvPr>
          <p:cNvSpPr/>
          <p:nvPr/>
        </p:nvSpPr>
        <p:spPr>
          <a:xfrm>
            <a:off x="4472982" y="7917020"/>
            <a:ext cx="3240729" cy="483081"/>
          </a:xfrm>
          <a:prstGeom prst="rect">
            <a:avLst/>
          </a:prstGeom>
          <a:noFill/>
        </p:spPr>
        <p:txBody>
          <a:bodyPr wrap="square" rtlCol="0">
            <a:spAutoFit/>
          </a:bodyPr>
          <a:lstStyle/>
          <a:p>
            <a:pPr>
              <a:lnSpc>
                <a:spcPts val="1500"/>
              </a:lnSpc>
            </a:pPr>
            <a:r>
              <a:rPr lang="it-IT" sz="1540" dirty="0">
                <a:latin typeface="Fira Sans"/>
              </a:rPr>
              <a:t>«È difficile focalizzare il problema e si tende a criticare gli altri»</a:t>
            </a:r>
          </a:p>
        </p:txBody>
      </p:sp>
      <p:sp>
        <p:nvSpPr>
          <p:cNvPr id="28" name="Rettangolo">
            <a:extLst>
              <a:ext uri="{FF2B5EF4-FFF2-40B4-BE49-F238E27FC236}">
                <a16:creationId xmlns:a16="http://schemas.microsoft.com/office/drawing/2014/main" id="{AED9ACAB-8531-44B2-974B-5A3002AEB33A}"/>
              </a:ext>
            </a:extLst>
          </p:cNvPr>
          <p:cNvSpPr/>
          <p:nvPr/>
        </p:nvSpPr>
        <p:spPr>
          <a:xfrm>
            <a:off x="0" y="565600"/>
            <a:ext cx="7397107" cy="889977"/>
          </a:xfrm>
          <a:prstGeom prst="rect">
            <a:avLst/>
          </a:prstGeom>
          <a:solidFill>
            <a:srgbClr val="C73278"/>
          </a:solidFill>
          <a:ln w="12700">
            <a:miter lim="400000"/>
          </a:ln>
        </p:spPr>
        <p:txBody>
          <a:bodyPr lIns="50397" rIns="50397" anchor="ctr"/>
          <a:lstStyle/>
          <a:p>
            <a:pPr>
              <a:defRPr>
                <a:solidFill>
                  <a:srgbClr val="FFFFFF"/>
                </a:solidFill>
              </a:defRPr>
            </a:pPr>
            <a:r>
              <a:rPr lang="it-IT" sz="2400" dirty="0"/>
              <a:t>4.3. LA GESTIONE DELLE DINAMICHE DI GRUPPO: </a:t>
            </a:r>
          </a:p>
          <a:p>
            <a:pPr>
              <a:defRPr>
                <a:solidFill>
                  <a:srgbClr val="FFFFFF"/>
                </a:solidFill>
              </a:defRPr>
            </a:pPr>
            <a:r>
              <a:rPr lang="it-IT" sz="2400" dirty="0"/>
              <a:t>	 ESITI DEL LAVORO DI GRUPPO </a:t>
            </a:r>
            <a:r>
              <a:rPr lang="it-IT" sz="2400" i="1" dirty="0"/>
              <a:t>(segue)</a:t>
            </a:r>
            <a:endParaRPr sz="2400" i="1" dirty="0"/>
          </a:p>
        </p:txBody>
      </p:sp>
      <p:sp>
        <p:nvSpPr>
          <p:cNvPr id="31" name="Rettangolo">
            <a:extLst>
              <a:ext uri="{FF2B5EF4-FFF2-40B4-BE49-F238E27FC236}">
                <a16:creationId xmlns:a16="http://schemas.microsoft.com/office/drawing/2014/main" id="{E2E7E965-9999-49D8-A303-34939659666F}"/>
              </a:ext>
            </a:extLst>
          </p:cNvPr>
          <p:cNvSpPr/>
          <p:nvPr/>
        </p:nvSpPr>
        <p:spPr>
          <a:xfrm>
            <a:off x="13559" y="9028254"/>
            <a:ext cx="7546115" cy="1659227"/>
          </a:xfrm>
          <a:prstGeom prst="rect">
            <a:avLst/>
          </a:prstGeom>
          <a:solidFill>
            <a:srgbClr val="1A84B2"/>
          </a:solidFill>
          <a:ln w="12700">
            <a:miter lim="400000"/>
          </a:ln>
        </p:spPr>
        <p:txBody>
          <a:bodyPr lIns="50397" rIns="50397" anchor="ctr"/>
          <a:lstStyle/>
          <a:p>
            <a:pPr algn="ctr">
              <a:lnSpc>
                <a:spcPct val="110000"/>
              </a:lnSpc>
              <a:defRPr sz="1400">
                <a:solidFill>
                  <a:srgbClr val="FFFFFF"/>
                </a:solidFill>
                <a:latin typeface="Fira Sans Regular"/>
                <a:ea typeface="Fira Sans Regular"/>
                <a:cs typeface="Fira Sans Regular"/>
                <a:sym typeface="Fira Sans Regular"/>
              </a:defRPr>
            </a:pPr>
            <a:endParaRPr sz="1543" dirty="0"/>
          </a:p>
        </p:txBody>
      </p:sp>
      <p:pic>
        <p:nvPicPr>
          <p:cNvPr id="32" name="Immagine 31">
            <a:extLst>
              <a:ext uri="{FF2B5EF4-FFF2-40B4-BE49-F238E27FC236}">
                <a16:creationId xmlns:a16="http://schemas.microsoft.com/office/drawing/2014/main" id="{4AB12AE0-3C38-4495-99C8-DA127BBE77C8}"/>
              </a:ext>
            </a:extLst>
          </p:cNvPr>
          <p:cNvPicPr>
            <a:picLocks noChangeAspect="1"/>
          </p:cNvPicPr>
          <p:nvPr/>
        </p:nvPicPr>
        <p:blipFill rotWithShape="1">
          <a:blip r:embed="rId2">
            <a:alphaModFix amt="50000"/>
          </a:blip>
          <a:srcRect l="726" t="19648" r="-726" b="15421"/>
          <a:stretch/>
        </p:blipFill>
        <p:spPr>
          <a:xfrm>
            <a:off x="13559" y="9028254"/>
            <a:ext cx="7708860" cy="1663559"/>
          </a:xfrm>
          <a:prstGeom prst="rect">
            <a:avLst/>
          </a:prstGeom>
        </p:spPr>
      </p:pic>
      <p:sp>
        <p:nvSpPr>
          <p:cNvPr id="2" name="CasellaDiTesto 1">
            <a:extLst>
              <a:ext uri="{FF2B5EF4-FFF2-40B4-BE49-F238E27FC236}">
                <a16:creationId xmlns:a16="http://schemas.microsoft.com/office/drawing/2014/main" id="{DBACA025-309C-43CB-87BD-C5DD6DD79FCE}"/>
              </a:ext>
            </a:extLst>
          </p:cNvPr>
          <p:cNvSpPr txBox="1"/>
          <p:nvPr/>
        </p:nvSpPr>
        <p:spPr>
          <a:xfrm>
            <a:off x="285943" y="1578521"/>
            <a:ext cx="6650182" cy="369332"/>
          </a:xfrm>
          <a:prstGeom prst="rect">
            <a:avLst/>
          </a:prstGeom>
          <a:noFill/>
        </p:spPr>
        <p:txBody>
          <a:bodyPr wrap="square" rtlCol="0">
            <a:spAutoFit/>
          </a:bodyPr>
          <a:lstStyle/>
          <a:p>
            <a:pPr algn="just"/>
            <a:r>
              <a:rPr lang="it-IT" b="1" i="1" dirty="0"/>
              <a:t>Alcune citazioni dalla simulazione…</a:t>
            </a:r>
          </a:p>
        </p:txBody>
      </p:sp>
      <mc:AlternateContent xmlns:mc="http://schemas.openxmlformats.org/markup-compatibility/2006">
        <mc:Choice xmlns:p14="http://schemas.microsoft.com/office/powerpoint/2010/main" Requires="p14">
          <p:contentPart p14:bwMode="auto" r:id="rId3">
            <p14:nvContentPartPr>
              <p14:cNvPr id="3" name="Input penna 2">
                <a:extLst>
                  <a:ext uri="{FF2B5EF4-FFF2-40B4-BE49-F238E27FC236}">
                    <a16:creationId xmlns:a16="http://schemas.microsoft.com/office/drawing/2014/main" id="{77AB9580-FA12-478E-B7A3-20EE15A4C7E5}"/>
                  </a:ext>
                </a:extLst>
              </p14:cNvPr>
              <p14:cNvContentPartPr/>
              <p14:nvPr/>
            </p14:nvContentPartPr>
            <p14:xfrm>
              <a:off x="4834440" y="6755400"/>
              <a:ext cx="2088720" cy="52560"/>
            </p14:xfrm>
          </p:contentPart>
        </mc:Choice>
        <mc:Fallback>
          <p:pic>
            <p:nvPicPr>
              <p:cNvPr id="3" name="Input penna 2">
                <a:extLst>
                  <a:ext uri="{FF2B5EF4-FFF2-40B4-BE49-F238E27FC236}">
                    <a16:creationId xmlns:a16="http://schemas.microsoft.com/office/drawing/2014/main" id="{77AB9580-FA12-478E-B7A3-20EE15A4C7E5}"/>
                  </a:ext>
                </a:extLst>
              </p:cNvPr>
              <p:cNvPicPr/>
              <p:nvPr/>
            </p:nvPicPr>
            <p:blipFill>
              <a:blip r:embed="rId4"/>
              <a:stretch>
                <a:fillRect/>
              </a:stretch>
            </p:blipFill>
            <p:spPr>
              <a:xfrm>
                <a:off x="4818600" y="6692040"/>
                <a:ext cx="2120040" cy="179280"/>
              </a:xfrm>
              <a:prstGeom prst="rect">
                <a:avLst/>
              </a:prstGeom>
            </p:spPr>
          </p:pic>
        </mc:Fallback>
      </mc:AlternateContent>
      <mc:AlternateContent xmlns:mc="http://schemas.openxmlformats.org/markup-compatibility/2006">
        <mc:Choice xmlns:p14="http://schemas.microsoft.com/office/powerpoint/2010/main" Requires="p14">
          <p:contentPart p14:bwMode="auto" r:id="rId5">
            <p14:nvContentPartPr>
              <p14:cNvPr id="4" name="Input penna 3">
                <a:extLst>
                  <a:ext uri="{FF2B5EF4-FFF2-40B4-BE49-F238E27FC236}">
                    <a16:creationId xmlns:a16="http://schemas.microsoft.com/office/drawing/2014/main" id="{3212126D-2F17-4FC5-B1E6-544E3DAEBD3C}"/>
                  </a:ext>
                </a:extLst>
              </p14:cNvPr>
              <p14:cNvContentPartPr/>
              <p14:nvPr/>
            </p14:nvContentPartPr>
            <p14:xfrm>
              <a:off x="4281120" y="4709160"/>
              <a:ext cx="177840" cy="710280"/>
            </p14:xfrm>
          </p:contentPart>
        </mc:Choice>
        <mc:Fallback>
          <p:pic>
            <p:nvPicPr>
              <p:cNvPr id="4" name="Input penna 3">
                <a:extLst>
                  <a:ext uri="{FF2B5EF4-FFF2-40B4-BE49-F238E27FC236}">
                    <a16:creationId xmlns:a16="http://schemas.microsoft.com/office/drawing/2014/main" id="{3212126D-2F17-4FC5-B1E6-544E3DAEBD3C}"/>
                  </a:ext>
                </a:extLst>
              </p:cNvPr>
              <p:cNvPicPr/>
              <p:nvPr/>
            </p:nvPicPr>
            <p:blipFill>
              <a:blip r:embed="rId6"/>
              <a:stretch>
                <a:fillRect/>
              </a:stretch>
            </p:blipFill>
            <p:spPr>
              <a:xfrm>
                <a:off x="4265280" y="4645800"/>
                <a:ext cx="209160" cy="837000"/>
              </a:xfrm>
              <a:prstGeom prst="rect">
                <a:avLst/>
              </a:prstGeom>
            </p:spPr>
          </p:pic>
        </mc:Fallback>
      </mc:AlternateContent>
      <mc:AlternateContent xmlns:mc="http://schemas.openxmlformats.org/markup-compatibility/2006">
        <mc:Choice xmlns:p14="http://schemas.microsoft.com/office/powerpoint/2010/main" Requires="p14">
          <p:contentPart p14:bwMode="auto" r:id="rId7">
            <p14:nvContentPartPr>
              <p14:cNvPr id="6" name="Input penna 5">
                <a:extLst>
                  <a:ext uri="{FF2B5EF4-FFF2-40B4-BE49-F238E27FC236}">
                    <a16:creationId xmlns:a16="http://schemas.microsoft.com/office/drawing/2014/main" id="{D0338111-B693-4972-A5EC-2C85BE951912}"/>
                  </a:ext>
                </a:extLst>
              </p14:cNvPr>
              <p14:cNvContentPartPr/>
              <p14:nvPr/>
            </p14:nvContentPartPr>
            <p14:xfrm>
              <a:off x="4187160" y="4761360"/>
              <a:ext cx="230040" cy="595440"/>
            </p14:xfrm>
          </p:contentPart>
        </mc:Choice>
        <mc:Fallback>
          <p:pic>
            <p:nvPicPr>
              <p:cNvPr id="6" name="Input penna 5">
                <a:extLst>
                  <a:ext uri="{FF2B5EF4-FFF2-40B4-BE49-F238E27FC236}">
                    <a16:creationId xmlns:a16="http://schemas.microsoft.com/office/drawing/2014/main" id="{D0338111-B693-4972-A5EC-2C85BE951912}"/>
                  </a:ext>
                </a:extLst>
              </p:cNvPr>
              <p:cNvPicPr/>
              <p:nvPr/>
            </p:nvPicPr>
            <p:blipFill>
              <a:blip r:embed="rId8"/>
              <a:stretch>
                <a:fillRect/>
              </a:stretch>
            </p:blipFill>
            <p:spPr>
              <a:xfrm>
                <a:off x="4171320" y="4698000"/>
                <a:ext cx="261360" cy="722160"/>
              </a:xfrm>
              <a:prstGeom prst="rect">
                <a:avLst/>
              </a:prstGeom>
            </p:spPr>
          </p:pic>
        </mc:Fallback>
      </mc:AlternateContent>
      <mc:AlternateContent xmlns:mc="http://schemas.openxmlformats.org/markup-compatibility/2006">
        <mc:Choice xmlns:p14="http://schemas.microsoft.com/office/powerpoint/2010/main" Requires="p14">
          <p:contentPart p14:bwMode="auto" r:id="rId9">
            <p14:nvContentPartPr>
              <p14:cNvPr id="29" name="Input penna 28">
                <a:extLst>
                  <a:ext uri="{FF2B5EF4-FFF2-40B4-BE49-F238E27FC236}">
                    <a16:creationId xmlns:a16="http://schemas.microsoft.com/office/drawing/2014/main" id="{74FCBC50-4F1B-4C37-921A-1BC6B9EA9358}"/>
                  </a:ext>
                </a:extLst>
              </p14:cNvPr>
              <p14:cNvContentPartPr/>
              <p14:nvPr/>
            </p14:nvContentPartPr>
            <p14:xfrm>
              <a:off x="6421680" y="4834440"/>
              <a:ext cx="585000" cy="10800"/>
            </p14:xfrm>
          </p:contentPart>
        </mc:Choice>
        <mc:Fallback>
          <p:pic>
            <p:nvPicPr>
              <p:cNvPr id="29" name="Input penna 28">
                <a:extLst>
                  <a:ext uri="{FF2B5EF4-FFF2-40B4-BE49-F238E27FC236}">
                    <a16:creationId xmlns:a16="http://schemas.microsoft.com/office/drawing/2014/main" id="{74FCBC50-4F1B-4C37-921A-1BC6B9EA9358}"/>
                  </a:ext>
                </a:extLst>
              </p:cNvPr>
              <p:cNvPicPr/>
              <p:nvPr/>
            </p:nvPicPr>
            <p:blipFill>
              <a:blip r:embed="rId10"/>
              <a:stretch>
                <a:fillRect/>
              </a:stretch>
            </p:blipFill>
            <p:spPr>
              <a:xfrm>
                <a:off x="6405840" y="4771080"/>
                <a:ext cx="616320" cy="137520"/>
              </a:xfrm>
              <a:prstGeom prst="rect">
                <a:avLst/>
              </a:prstGeom>
            </p:spPr>
          </p:pic>
        </mc:Fallback>
      </mc:AlternateContent>
      <mc:AlternateContent xmlns:mc="http://schemas.openxmlformats.org/markup-compatibility/2006">
        <mc:Choice xmlns:p14="http://schemas.microsoft.com/office/powerpoint/2010/main" Requires="p14">
          <p:contentPart p14:bwMode="auto" r:id="rId11">
            <p14:nvContentPartPr>
              <p14:cNvPr id="30" name="Input penna 29">
                <a:extLst>
                  <a:ext uri="{FF2B5EF4-FFF2-40B4-BE49-F238E27FC236}">
                    <a16:creationId xmlns:a16="http://schemas.microsoft.com/office/drawing/2014/main" id="{E3A23DC5-C4C9-4A63-943D-DB0804739949}"/>
                  </a:ext>
                </a:extLst>
              </p14:cNvPr>
              <p14:cNvContentPartPr/>
              <p14:nvPr/>
            </p14:nvContentPartPr>
            <p14:xfrm>
              <a:off x="4458600" y="4959720"/>
              <a:ext cx="1524960" cy="31680"/>
            </p14:xfrm>
          </p:contentPart>
        </mc:Choice>
        <mc:Fallback>
          <p:pic>
            <p:nvPicPr>
              <p:cNvPr id="30" name="Input penna 29">
                <a:extLst>
                  <a:ext uri="{FF2B5EF4-FFF2-40B4-BE49-F238E27FC236}">
                    <a16:creationId xmlns:a16="http://schemas.microsoft.com/office/drawing/2014/main" id="{E3A23DC5-C4C9-4A63-943D-DB0804739949}"/>
                  </a:ext>
                </a:extLst>
              </p:cNvPr>
              <p:cNvPicPr/>
              <p:nvPr/>
            </p:nvPicPr>
            <p:blipFill>
              <a:blip r:embed="rId12"/>
              <a:stretch>
                <a:fillRect/>
              </a:stretch>
            </p:blipFill>
            <p:spPr>
              <a:xfrm>
                <a:off x="4442760" y="4896360"/>
                <a:ext cx="1556280" cy="158400"/>
              </a:xfrm>
              <a:prstGeom prst="rect">
                <a:avLst/>
              </a:prstGeom>
            </p:spPr>
          </p:pic>
        </mc:Fallback>
      </mc:AlternateContent>
      <mc:AlternateContent xmlns:mc="http://schemas.openxmlformats.org/markup-compatibility/2006">
        <mc:Choice xmlns:p14="http://schemas.microsoft.com/office/powerpoint/2010/main" Requires="p14">
          <p:contentPart p14:bwMode="auto" r:id="rId13">
            <p14:nvContentPartPr>
              <p14:cNvPr id="33" name="Input penna 32">
                <a:extLst>
                  <a:ext uri="{FF2B5EF4-FFF2-40B4-BE49-F238E27FC236}">
                    <a16:creationId xmlns:a16="http://schemas.microsoft.com/office/drawing/2014/main" id="{63E9E04C-4BF3-4A1D-B012-6D33893101B1}"/>
                  </a:ext>
                </a:extLst>
              </p14:cNvPr>
              <p14:cNvContentPartPr/>
              <p14:nvPr/>
            </p14:nvContentPartPr>
            <p14:xfrm>
              <a:off x="4709160" y="3007080"/>
              <a:ext cx="627120" cy="10800"/>
            </p14:xfrm>
          </p:contentPart>
        </mc:Choice>
        <mc:Fallback>
          <p:pic>
            <p:nvPicPr>
              <p:cNvPr id="33" name="Input penna 32">
                <a:extLst>
                  <a:ext uri="{FF2B5EF4-FFF2-40B4-BE49-F238E27FC236}">
                    <a16:creationId xmlns:a16="http://schemas.microsoft.com/office/drawing/2014/main" id="{63E9E04C-4BF3-4A1D-B012-6D33893101B1}"/>
                  </a:ext>
                </a:extLst>
              </p:cNvPr>
              <p:cNvPicPr/>
              <p:nvPr/>
            </p:nvPicPr>
            <p:blipFill>
              <a:blip r:embed="rId14"/>
              <a:stretch>
                <a:fillRect/>
              </a:stretch>
            </p:blipFill>
            <p:spPr>
              <a:xfrm>
                <a:off x="4693320" y="2943720"/>
                <a:ext cx="658440" cy="137520"/>
              </a:xfrm>
              <a:prstGeom prst="rect">
                <a:avLst/>
              </a:prstGeom>
            </p:spPr>
          </p:pic>
        </mc:Fallback>
      </mc:AlternateContent>
      <mc:AlternateContent xmlns:mc="http://schemas.openxmlformats.org/markup-compatibility/2006">
        <mc:Choice xmlns:p14="http://schemas.microsoft.com/office/powerpoint/2010/main" Requires="p14">
          <p:contentPart p14:bwMode="auto" r:id="rId15">
            <p14:nvContentPartPr>
              <p14:cNvPr id="34" name="Input penna 33">
                <a:extLst>
                  <a:ext uri="{FF2B5EF4-FFF2-40B4-BE49-F238E27FC236}">
                    <a16:creationId xmlns:a16="http://schemas.microsoft.com/office/drawing/2014/main" id="{BA01AD97-E98D-476A-9D03-C996F1F1667B}"/>
                  </a:ext>
                </a:extLst>
              </p14:cNvPr>
              <p14:cNvContentPartPr/>
              <p14:nvPr/>
            </p14:nvContentPartPr>
            <p14:xfrm>
              <a:off x="2871720" y="7204320"/>
              <a:ext cx="741600" cy="125640"/>
            </p14:xfrm>
          </p:contentPart>
        </mc:Choice>
        <mc:Fallback>
          <p:pic>
            <p:nvPicPr>
              <p:cNvPr id="34" name="Input penna 33">
                <a:extLst>
                  <a:ext uri="{FF2B5EF4-FFF2-40B4-BE49-F238E27FC236}">
                    <a16:creationId xmlns:a16="http://schemas.microsoft.com/office/drawing/2014/main" id="{BA01AD97-E98D-476A-9D03-C996F1F1667B}"/>
                  </a:ext>
                </a:extLst>
              </p:cNvPr>
              <p:cNvPicPr/>
              <p:nvPr/>
            </p:nvPicPr>
            <p:blipFill>
              <a:blip r:embed="rId16"/>
              <a:stretch>
                <a:fillRect/>
              </a:stretch>
            </p:blipFill>
            <p:spPr>
              <a:xfrm>
                <a:off x="2855880" y="7140960"/>
                <a:ext cx="772920" cy="252360"/>
              </a:xfrm>
              <a:prstGeom prst="rect">
                <a:avLst/>
              </a:prstGeom>
            </p:spPr>
          </p:pic>
        </mc:Fallback>
      </mc:AlternateContent>
      <mc:AlternateContent xmlns:mc="http://schemas.openxmlformats.org/markup-compatibility/2006">
        <mc:Choice xmlns:p14="http://schemas.microsoft.com/office/powerpoint/2010/main" Requires="p14">
          <p:contentPart p14:bwMode="auto" r:id="rId17">
            <p14:nvContentPartPr>
              <p14:cNvPr id="35" name="Input penna 34">
                <a:extLst>
                  <a:ext uri="{FF2B5EF4-FFF2-40B4-BE49-F238E27FC236}">
                    <a16:creationId xmlns:a16="http://schemas.microsoft.com/office/drawing/2014/main" id="{F1BFC370-BD54-42BF-AD1C-5A01E3C49B39}"/>
                  </a:ext>
                </a:extLst>
              </p14:cNvPr>
              <p14:cNvContentPartPr/>
              <p14:nvPr/>
            </p14:nvContentPartPr>
            <p14:xfrm>
              <a:off x="1044360" y="7454880"/>
              <a:ext cx="1430640" cy="63000"/>
            </p14:xfrm>
          </p:contentPart>
        </mc:Choice>
        <mc:Fallback>
          <p:pic>
            <p:nvPicPr>
              <p:cNvPr id="35" name="Input penna 34">
                <a:extLst>
                  <a:ext uri="{FF2B5EF4-FFF2-40B4-BE49-F238E27FC236}">
                    <a16:creationId xmlns:a16="http://schemas.microsoft.com/office/drawing/2014/main" id="{F1BFC370-BD54-42BF-AD1C-5A01E3C49B39}"/>
                  </a:ext>
                </a:extLst>
              </p:cNvPr>
              <p:cNvPicPr/>
              <p:nvPr/>
            </p:nvPicPr>
            <p:blipFill>
              <a:blip r:embed="rId18"/>
              <a:stretch>
                <a:fillRect/>
              </a:stretch>
            </p:blipFill>
            <p:spPr>
              <a:xfrm>
                <a:off x="1028520" y="7391520"/>
                <a:ext cx="1461960" cy="189720"/>
              </a:xfrm>
              <a:prstGeom prst="rect">
                <a:avLst/>
              </a:prstGeom>
            </p:spPr>
          </p:pic>
        </mc:Fallback>
      </mc:AlternateContent>
    </p:spTree>
    <p:extLst>
      <p:ext uri="{BB962C8B-B14F-4D97-AF65-F5344CB8AC3E}">
        <p14:creationId xmlns:p14="http://schemas.microsoft.com/office/powerpoint/2010/main" val="22892295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500" fill="hold"/>
                                        <p:tgtEl>
                                          <p:spTgt spid="7"/>
                                        </p:tgtEl>
                                        <p:attrNameLst>
                                          <p:attrName>ppt_w</p:attrName>
                                        </p:attrNameLst>
                                      </p:cBhvr>
                                      <p:tavLst>
                                        <p:tav tm="0">
                                          <p:val>
                                            <p:fltVal val="0"/>
                                          </p:val>
                                        </p:tav>
                                        <p:tav tm="100000">
                                          <p:val>
                                            <p:strVal val="#ppt_w"/>
                                          </p:val>
                                        </p:tav>
                                      </p:tavLst>
                                    </p:anim>
                                    <p:anim calcmode="lin" valueType="num">
                                      <p:cBhvr>
                                        <p:cTn id="8" dur="500" fill="hold"/>
                                        <p:tgtEl>
                                          <p:spTgt spid="7"/>
                                        </p:tgtEl>
                                        <p:attrNameLst>
                                          <p:attrName>ppt_h</p:attrName>
                                        </p:attrNameLst>
                                      </p:cBhvr>
                                      <p:tavLst>
                                        <p:tav tm="0">
                                          <p:val>
                                            <p:fltVal val="0"/>
                                          </p:val>
                                        </p:tav>
                                        <p:tav tm="100000">
                                          <p:val>
                                            <p:strVal val="#ppt_h"/>
                                          </p:val>
                                        </p:tav>
                                      </p:tavLst>
                                    </p:anim>
                                    <p:animEffect transition="in" filter="fade">
                                      <p:cBhvr>
                                        <p:cTn id="9" dur="500"/>
                                        <p:tgtEl>
                                          <p:spTgt spid="7"/>
                                        </p:tgtEl>
                                      </p:cBhvr>
                                    </p:animEffect>
                                  </p:childTnLst>
                                </p:cTn>
                              </p:par>
                            </p:childTnLst>
                          </p:cTn>
                        </p:par>
                        <p:par>
                          <p:cTn id="10" fill="hold">
                            <p:stCondLst>
                              <p:cond delay="500"/>
                            </p:stCondLst>
                            <p:childTnLst>
                              <p:par>
                                <p:cTn id="11" presetID="53" presetClass="entr" presetSubtype="16" fill="hold" grpId="0" nodeType="afterEffect">
                                  <p:stCondLst>
                                    <p:cond delay="0"/>
                                  </p:stCondLst>
                                  <p:childTnLst>
                                    <p:set>
                                      <p:cBhvr>
                                        <p:cTn id="12" dur="1" fill="hold">
                                          <p:stCondLst>
                                            <p:cond delay="0"/>
                                          </p:stCondLst>
                                        </p:cTn>
                                        <p:tgtEl>
                                          <p:spTgt spid="10"/>
                                        </p:tgtEl>
                                        <p:attrNameLst>
                                          <p:attrName>style.visibility</p:attrName>
                                        </p:attrNameLst>
                                      </p:cBhvr>
                                      <p:to>
                                        <p:strVal val="visible"/>
                                      </p:to>
                                    </p:set>
                                    <p:anim calcmode="lin" valueType="num">
                                      <p:cBhvr>
                                        <p:cTn id="13" dur="500" fill="hold"/>
                                        <p:tgtEl>
                                          <p:spTgt spid="10"/>
                                        </p:tgtEl>
                                        <p:attrNameLst>
                                          <p:attrName>ppt_w</p:attrName>
                                        </p:attrNameLst>
                                      </p:cBhvr>
                                      <p:tavLst>
                                        <p:tav tm="0">
                                          <p:val>
                                            <p:fltVal val="0"/>
                                          </p:val>
                                        </p:tav>
                                        <p:tav tm="100000">
                                          <p:val>
                                            <p:strVal val="#ppt_w"/>
                                          </p:val>
                                        </p:tav>
                                      </p:tavLst>
                                    </p:anim>
                                    <p:anim calcmode="lin" valueType="num">
                                      <p:cBhvr>
                                        <p:cTn id="14" dur="500" fill="hold"/>
                                        <p:tgtEl>
                                          <p:spTgt spid="10"/>
                                        </p:tgtEl>
                                        <p:attrNameLst>
                                          <p:attrName>ppt_h</p:attrName>
                                        </p:attrNameLst>
                                      </p:cBhvr>
                                      <p:tavLst>
                                        <p:tav tm="0">
                                          <p:val>
                                            <p:fltVal val="0"/>
                                          </p:val>
                                        </p:tav>
                                        <p:tav tm="100000">
                                          <p:val>
                                            <p:strVal val="#ppt_h"/>
                                          </p:val>
                                        </p:tav>
                                      </p:tavLst>
                                    </p:anim>
                                    <p:animEffect transition="in" filter="fade">
                                      <p:cBhvr>
                                        <p:cTn id="15" dur="500"/>
                                        <p:tgtEl>
                                          <p:spTgt spid="10"/>
                                        </p:tgtEl>
                                      </p:cBhvr>
                                    </p:animEffect>
                                  </p:childTnLst>
                                </p:cTn>
                              </p:par>
                            </p:childTnLst>
                          </p:cTn>
                        </p:par>
                        <p:par>
                          <p:cTn id="16" fill="hold">
                            <p:stCondLst>
                              <p:cond delay="1000"/>
                            </p:stCondLst>
                            <p:childTnLst>
                              <p:par>
                                <p:cTn id="17" presetID="53" presetClass="entr" presetSubtype="16" fill="hold" grpId="0" nodeType="afterEffect">
                                  <p:stCondLst>
                                    <p:cond delay="0"/>
                                  </p:stCondLst>
                                  <p:childTnLst>
                                    <p:set>
                                      <p:cBhvr>
                                        <p:cTn id="18" dur="1" fill="hold">
                                          <p:stCondLst>
                                            <p:cond delay="0"/>
                                          </p:stCondLst>
                                        </p:cTn>
                                        <p:tgtEl>
                                          <p:spTgt spid="13"/>
                                        </p:tgtEl>
                                        <p:attrNameLst>
                                          <p:attrName>style.visibility</p:attrName>
                                        </p:attrNameLst>
                                      </p:cBhvr>
                                      <p:to>
                                        <p:strVal val="visible"/>
                                      </p:to>
                                    </p:set>
                                    <p:anim calcmode="lin" valueType="num">
                                      <p:cBhvr>
                                        <p:cTn id="19" dur="500" fill="hold"/>
                                        <p:tgtEl>
                                          <p:spTgt spid="13"/>
                                        </p:tgtEl>
                                        <p:attrNameLst>
                                          <p:attrName>ppt_w</p:attrName>
                                        </p:attrNameLst>
                                      </p:cBhvr>
                                      <p:tavLst>
                                        <p:tav tm="0">
                                          <p:val>
                                            <p:fltVal val="0"/>
                                          </p:val>
                                        </p:tav>
                                        <p:tav tm="100000">
                                          <p:val>
                                            <p:strVal val="#ppt_w"/>
                                          </p:val>
                                        </p:tav>
                                      </p:tavLst>
                                    </p:anim>
                                    <p:anim calcmode="lin" valueType="num">
                                      <p:cBhvr>
                                        <p:cTn id="20" dur="500" fill="hold"/>
                                        <p:tgtEl>
                                          <p:spTgt spid="13"/>
                                        </p:tgtEl>
                                        <p:attrNameLst>
                                          <p:attrName>ppt_h</p:attrName>
                                        </p:attrNameLst>
                                      </p:cBhvr>
                                      <p:tavLst>
                                        <p:tav tm="0">
                                          <p:val>
                                            <p:fltVal val="0"/>
                                          </p:val>
                                        </p:tav>
                                        <p:tav tm="100000">
                                          <p:val>
                                            <p:strVal val="#ppt_h"/>
                                          </p:val>
                                        </p:tav>
                                      </p:tavLst>
                                    </p:anim>
                                    <p:animEffect transition="in" filter="fade">
                                      <p:cBhvr>
                                        <p:cTn id="21" dur="500"/>
                                        <p:tgtEl>
                                          <p:spTgt spid="13"/>
                                        </p:tgtEl>
                                      </p:cBhvr>
                                    </p:animEffect>
                                  </p:childTnLst>
                                </p:cTn>
                              </p:par>
                            </p:childTnLst>
                          </p:cTn>
                        </p:par>
                        <p:par>
                          <p:cTn id="22" fill="hold">
                            <p:stCondLst>
                              <p:cond delay="1500"/>
                            </p:stCondLst>
                            <p:childTnLst>
                              <p:par>
                                <p:cTn id="23" presetID="53" presetClass="entr" presetSubtype="16" fill="hold" grpId="0" nodeType="afterEffect">
                                  <p:stCondLst>
                                    <p:cond delay="0"/>
                                  </p:stCondLst>
                                  <p:childTnLst>
                                    <p:set>
                                      <p:cBhvr>
                                        <p:cTn id="24" dur="1" fill="hold">
                                          <p:stCondLst>
                                            <p:cond delay="0"/>
                                          </p:stCondLst>
                                        </p:cTn>
                                        <p:tgtEl>
                                          <p:spTgt spid="16"/>
                                        </p:tgtEl>
                                        <p:attrNameLst>
                                          <p:attrName>style.visibility</p:attrName>
                                        </p:attrNameLst>
                                      </p:cBhvr>
                                      <p:to>
                                        <p:strVal val="visible"/>
                                      </p:to>
                                    </p:set>
                                    <p:anim calcmode="lin" valueType="num">
                                      <p:cBhvr>
                                        <p:cTn id="25" dur="500" fill="hold"/>
                                        <p:tgtEl>
                                          <p:spTgt spid="16"/>
                                        </p:tgtEl>
                                        <p:attrNameLst>
                                          <p:attrName>ppt_w</p:attrName>
                                        </p:attrNameLst>
                                      </p:cBhvr>
                                      <p:tavLst>
                                        <p:tav tm="0">
                                          <p:val>
                                            <p:fltVal val="0"/>
                                          </p:val>
                                        </p:tav>
                                        <p:tav tm="100000">
                                          <p:val>
                                            <p:strVal val="#ppt_w"/>
                                          </p:val>
                                        </p:tav>
                                      </p:tavLst>
                                    </p:anim>
                                    <p:anim calcmode="lin" valueType="num">
                                      <p:cBhvr>
                                        <p:cTn id="26" dur="500" fill="hold"/>
                                        <p:tgtEl>
                                          <p:spTgt spid="16"/>
                                        </p:tgtEl>
                                        <p:attrNameLst>
                                          <p:attrName>ppt_h</p:attrName>
                                        </p:attrNameLst>
                                      </p:cBhvr>
                                      <p:tavLst>
                                        <p:tav tm="0">
                                          <p:val>
                                            <p:fltVal val="0"/>
                                          </p:val>
                                        </p:tav>
                                        <p:tav tm="100000">
                                          <p:val>
                                            <p:strVal val="#ppt_h"/>
                                          </p:val>
                                        </p:tav>
                                      </p:tavLst>
                                    </p:anim>
                                    <p:animEffect transition="in" filter="fade">
                                      <p:cBhvr>
                                        <p:cTn id="27" dur="500"/>
                                        <p:tgtEl>
                                          <p:spTgt spid="16"/>
                                        </p:tgtEl>
                                      </p:cBhvr>
                                    </p:animEffect>
                                  </p:childTnLst>
                                </p:cTn>
                              </p:par>
                            </p:childTnLst>
                          </p:cTn>
                        </p:par>
                        <p:par>
                          <p:cTn id="28" fill="hold">
                            <p:stCondLst>
                              <p:cond delay="2000"/>
                            </p:stCondLst>
                            <p:childTnLst>
                              <p:par>
                                <p:cTn id="29" presetID="53" presetClass="entr" presetSubtype="16" fill="hold" grpId="0" nodeType="afterEffect">
                                  <p:stCondLst>
                                    <p:cond delay="0"/>
                                  </p:stCondLst>
                                  <p:childTnLst>
                                    <p:set>
                                      <p:cBhvr>
                                        <p:cTn id="30" dur="1" fill="hold">
                                          <p:stCondLst>
                                            <p:cond delay="0"/>
                                          </p:stCondLst>
                                        </p:cTn>
                                        <p:tgtEl>
                                          <p:spTgt spid="19"/>
                                        </p:tgtEl>
                                        <p:attrNameLst>
                                          <p:attrName>style.visibility</p:attrName>
                                        </p:attrNameLst>
                                      </p:cBhvr>
                                      <p:to>
                                        <p:strVal val="visible"/>
                                      </p:to>
                                    </p:set>
                                    <p:anim calcmode="lin" valueType="num">
                                      <p:cBhvr>
                                        <p:cTn id="31" dur="500" fill="hold"/>
                                        <p:tgtEl>
                                          <p:spTgt spid="19"/>
                                        </p:tgtEl>
                                        <p:attrNameLst>
                                          <p:attrName>ppt_w</p:attrName>
                                        </p:attrNameLst>
                                      </p:cBhvr>
                                      <p:tavLst>
                                        <p:tav tm="0">
                                          <p:val>
                                            <p:fltVal val="0"/>
                                          </p:val>
                                        </p:tav>
                                        <p:tav tm="100000">
                                          <p:val>
                                            <p:strVal val="#ppt_w"/>
                                          </p:val>
                                        </p:tav>
                                      </p:tavLst>
                                    </p:anim>
                                    <p:anim calcmode="lin" valueType="num">
                                      <p:cBhvr>
                                        <p:cTn id="32" dur="500" fill="hold"/>
                                        <p:tgtEl>
                                          <p:spTgt spid="19"/>
                                        </p:tgtEl>
                                        <p:attrNameLst>
                                          <p:attrName>ppt_h</p:attrName>
                                        </p:attrNameLst>
                                      </p:cBhvr>
                                      <p:tavLst>
                                        <p:tav tm="0">
                                          <p:val>
                                            <p:fltVal val="0"/>
                                          </p:val>
                                        </p:tav>
                                        <p:tav tm="100000">
                                          <p:val>
                                            <p:strVal val="#ppt_h"/>
                                          </p:val>
                                        </p:tav>
                                      </p:tavLst>
                                    </p:anim>
                                    <p:animEffect transition="in" filter="fade">
                                      <p:cBhvr>
                                        <p:cTn id="33" dur="500"/>
                                        <p:tgtEl>
                                          <p:spTgt spid="19"/>
                                        </p:tgtEl>
                                      </p:cBhvr>
                                    </p:animEffect>
                                  </p:childTnLst>
                                </p:cTn>
                              </p:par>
                            </p:childTnLst>
                          </p:cTn>
                        </p:par>
                        <p:par>
                          <p:cTn id="34" fill="hold">
                            <p:stCondLst>
                              <p:cond delay="2500"/>
                            </p:stCondLst>
                            <p:childTnLst>
                              <p:par>
                                <p:cTn id="35" presetID="53" presetClass="entr" presetSubtype="16" fill="hold" grpId="0" nodeType="afterEffect">
                                  <p:stCondLst>
                                    <p:cond delay="0"/>
                                  </p:stCondLst>
                                  <p:childTnLst>
                                    <p:set>
                                      <p:cBhvr>
                                        <p:cTn id="36" dur="1" fill="hold">
                                          <p:stCondLst>
                                            <p:cond delay="0"/>
                                          </p:stCondLst>
                                        </p:cTn>
                                        <p:tgtEl>
                                          <p:spTgt spid="22"/>
                                        </p:tgtEl>
                                        <p:attrNameLst>
                                          <p:attrName>style.visibility</p:attrName>
                                        </p:attrNameLst>
                                      </p:cBhvr>
                                      <p:to>
                                        <p:strVal val="visible"/>
                                      </p:to>
                                    </p:set>
                                    <p:anim calcmode="lin" valueType="num">
                                      <p:cBhvr>
                                        <p:cTn id="37" dur="500" fill="hold"/>
                                        <p:tgtEl>
                                          <p:spTgt spid="22"/>
                                        </p:tgtEl>
                                        <p:attrNameLst>
                                          <p:attrName>ppt_w</p:attrName>
                                        </p:attrNameLst>
                                      </p:cBhvr>
                                      <p:tavLst>
                                        <p:tav tm="0">
                                          <p:val>
                                            <p:fltVal val="0"/>
                                          </p:val>
                                        </p:tav>
                                        <p:tav tm="100000">
                                          <p:val>
                                            <p:strVal val="#ppt_w"/>
                                          </p:val>
                                        </p:tav>
                                      </p:tavLst>
                                    </p:anim>
                                    <p:anim calcmode="lin" valueType="num">
                                      <p:cBhvr>
                                        <p:cTn id="38" dur="500" fill="hold"/>
                                        <p:tgtEl>
                                          <p:spTgt spid="22"/>
                                        </p:tgtEl>
                                        <p:attrNameLst>
                                          <p:attrName>ppt_h</p:attrName>
                                        </p:attrNameLst>
                                      </p:cBhvr>
                                      <p:tavLst>
                                        <p:tav tm="0">
                                          <p:val>
                                            <p:fltVal val="0"/>
                                          </p:val>
                                        </p:tav>
                                        <p:tav tm="100000">
                                          <p:val>
                                            <p:strVal val="#ppt_h"/>
                                          </p:val>
                                        </p:tav>
                                      </p:tavLst>
                                    </p:anim>
                                    <p:animEffect transition="in" filter="fade">
                                      <p:cBhvr>
                                        <p:cTn id="39" dur="500"/>
                                        <p:tgtEl>
                                          <p:spTgt spid="22"/>
                                        </p:tgtEl>
                                      </p:cBhvr>
                                    </p:animEffect>
                                  </p:childTnLst>
                                </p:cTn>
                              </p:par>
                            </p:childTnLst>
                          </p:cTn>
                        </p:par>
                        <p:par>
                          <p:cTn id="40" fill="hold">
                            <p:stCondLst>
                              <p:cond delay="3000"/>
                            </p:stCondLst>
                            <p:childTnLst>
                              <p:par>
                                <p:cTn id="41" presetID="53" presetClass="entr" presetSubtype="16" fill="hold" grpId="0" nodeType="afterEffect">
                                  <p:stCondLst>
                                    <p:cond delay="0"/>
                                  </p:stCondLst>
                                  <p:childTnLst>
                                    <p:set>
                                      <p:cBhvr>
                                        <p:cTn id="42" dur="1" fill="hold">
                                          <p:stCondLst>
                                            <p:cond delay="0"/>
                                          </p:stCondLst>
                                        </p:cTn>
                                        <p:tgtEl>
                                          <p:spTgt spid="25"/>
                                        </p:tgtEl>
                                        <p:attrNameLst>
                                          <p:attrName>style.visibility</p:attrName>
                                        </p:attrNameLst>
                                      </p:cBhvr>
                                      <p:to>
                                        <p:strVal val="visible"/>
                                      </p:to>
                                    </p:set>
                                    <p:anim calcmode="lin" valueType="num">
                                      <p:cBhvr>
                                        <p:cTn id="43" dur="500" fill="hold"/>
                                        <p:tgtEl>
                                          <p:spTgt spid="25"/>
                                        </p:tgtEl>
                                        <p:attrNameLst>
                                          <p:attrName>ppt_w</p:attrName>
                                        </p:attrNameLst>
                                      </p:cBhvr>
                                      <p:tavLst>
                                        <p:tav tm="0">
                                          <p:val>
                                            <p:fltVal val="0"/>
                                          </p:val>
                                        </p:tav>
                                        <p:tav tm="100000">
                                          <p:val>
                                            <p:strVal val="#ppt_w"/>
                                          </p:val>
                                        </p:tav>
                                      </p:tavLst>
                                    </p:anim>
                                    <p:anim calcmode="lin" valueType="num">
                                      <p:cBhvr>
                                        <p:cTn id="44" dur="500" fill="hold"/>
                                        <p:tgtEl>
                                          <p:spTgt spid="25"/>
                                        </p:tgtEl>
                                        <p:attrNameLst>
                                          <p:attrName>ppt_h</p:attrName>
                                        </p:attrNameLst>
                                      </p:cBhvr>
                                      <p:tavLst>
                                        <p:tav tm="0">
                                          <p:val>
                                            <p:fltVal val="0"/>
                                          </p:val>
                                        </p:tav>
                                        <p:tav tm="100000">
                                          <p:val>
                                            <p:strVal val="#ppt_h"/>
                                          </p:val>
                                        </p:tav>
                                      </p:tavLst>
                                    </p:anim>
                                    <p:animEffect transition="in" filter="fade">
                                      <p:cBhvr>
                                        <p:cTn id="45"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0" grpId="0" animBg="1"/>
      <p:bldP spid="13" grpId="0" animBg="1"/>
      <p:bldP spid="16" grpId="0" animBg="1"/>
      <p:bldP spid="19" grpId="0" animBg="1"/>
      <p:bldP spid="22" grpId="0" animBg="1"/>
      <p:bldP spid="25"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5" name="L’errore più comune in assoluto consiste nel pensare che all'interno di una slide si debba scrivere tutto o forse anche di più di quello che si ha intenzione di dire a voce, come se la slide dovesse essere una vera e propria traccia del discorso. Addirittura è ancora diffusa in certi contesti l’idea che una slide con poche parole sia una cattiva slide. Invece, è cosa nota che alle persone non piace sentire il relatore ripetere le stesse frasi scritte nella presentazione: scommetto che sarà capitato anche a te di vivere con fastidio la visione di una presentazione in cui lo speaker leggeva, pari pari, il testo inserito nelle slide. Inoltre, il pubblico non può, contemporaneamente, leggere ed ascoltare dedicando a ciascuna delle due attività la stessa attenzione, perciò inserire nella slide tutto quello che andrai a dire a voce è inutile e controproducente."/>
          <p:cNvSpPr txBox="1"/>
          <p:nvPr/>
        </p:nvSpPr>
        <p:spPr>
          <a:xfrm>
            <a:off x="466725" y="1781175"/>
            <a:ext cx="6772275" cy="556383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397" rIns="50397">
            <a:spAutoFit/>
          </a:bodyPr>
          <a:lstStyle/>
          <a:p>
            <a:pPr algn="just">
              <a:lnSpc>
                <a:spcPct val="110000"/>
              </a:lnSpc>
              <a:defRPr sz="1400">
                <a:solidFill>
                  <a:srgbClr val="404040"/>
                </a:solidFill>
                <a:latin typeface="Fira Sans SemiBold"/>
                <a:ea typeface="Fira Sans SemiBold"/>
                <a:cs typeface="Fira Sans SemiBold"/>
                <a:sym typeface="Fira Sans SemiBold"/>
              </a:defRPr>
            </a:pPr>
            <a:r>
              <a:rPr lang="it-IT" sz="1540" dirty="0">
                <a:latin typeface="Fira Sans"/>
              </a:rPr>
              <a:t>Nel terzo ed ultimo incontro, come anticipato nel paragrafo 4, si è aperto un confronto a partire da un paio di buone prassi partecipative nei Comuni di Bologna e Reggio Emilia, presentate dalle formatrici Iress (vedi documentazione in allegato, </a:t>
            </a:r>
            <a:r>
              <a:rPr lang="it-IT" sz="1540" dirty="0">
                <a:latin typeface="Fira Sans"/>
                <a:hlinkClick r:id="rId2" action="ppaction://hlinkfile"/>
              </a:rPr>
              <a:t>allegato 5 </a:t>
            </a:r>
            <a:r>
              <a:rPr lang="it-IT" sz="1540" dirty="0">
                <a:latin typeface="Fira Sans"/>
              </a:rPr>
              <a:t>e </a:t>
            </a:r>
            <a:r>
              <a:rPr lang="it-IT" sz="1540" dirty="0">
                <a:latin typeface="Fira Sans"/>
                <a:hlinkClick r:id="rId3" action="ppaction://hlinkfile"/>
              </a:rPr>
              <a:t>allegato 6</a:t>
            </a:r>
            <a:r>
              <a:rPr lang="it-IT" sz="1540" dirty="0">
                <a:latin typeface="Fira Sans"/>
              </a:rPr>
              <a:t>).</a:t>
            </a:r>
          </a:p>
          <a:p>
            <a:pPr algn="just">
              <a:lnSpc>
                <a:spcPct val="110000"/>
              </a:lnSpc>
              <a:defRPr sz="1400">
                <a:solidFill>
                  <a:srgbClr val="404040"/>
                </a:solidFill>
                <a:latin typeface="Fira Sans SemiBold"/>
                <a:ea typeface="Fira Sans SemiBold"/>
                <a:cs typeface="Fira Sans SemiBold"/>
                <a:sym typeface="Fira Sans SemiBold"/>
              </a:defRPr>
            </a:pPr>
            <a:endParaRPr lang="it-IT" sz="1540" dirty="0">
              <a:latin typeface="Fira Sans"/>
            </a:endParaRPr>
          </a:p>
          <a:p>
            <a:pPr algn="just">
              <a:lnSpc>
                <a:spcPct val="110000"/>
              </a:lnSpc>
              <a:defRPr sz="1400">
                <a:solidFill>
                  <a:srgbClr val="404040"/>
                </a:solidFill>
                <a:latin typeface="Fira Sans SemiBold"/>
                <a:ea typeface="Fira Sans SemiBold"/>
                <a:cs typeface="Fira Sans SemiBold"/>
                <a:sym typeface="Fira Sans SemiBold"/>
              </a:defRPr>
            </a:pPr>
            <a:r>
              <a:rPr lang="it-IT" sz="1540" dirty="0">
                <a:latin typeface="Fira Sans"/>
              </a:rPr>
              <a:t>Il confronto con Buone prassi locali ha stimolato la riflessione dei partecipanti. Fra i temi più significativi emersi, quello relativo alla partecipazione di esponenti di partiti politici alle riunioni delle consulte ha avuto molta risonanza e i partecipanti hanno espresso il desiderio di scambiarsi opinioni in merito. </a:t>
            </a:r>
          </a:p>
          <a:p>
            <a:pPr algn="just">
              <a:lnSpc>
                <a:spcPct val="110000"/>
              </a:lnSpc>
              <a:defRPr sz="1400">
                <a:solidFill>
                  <a:srgbClr val="404040"/>
                </a:solidFill>
                <a:latin typeface="Fira Sans SemiBold"/>
                <a:ea typeface="Fira Sans SemiBold"/>
                <a:cs typeface="Fira Sans SemiBold"/>
                <a:sym typeface="Fira Sans SemiBold"/>
              </a:defRPr>
            </a:pPr>
            <a:endParaRPr lang="it-IT" sz="1540" dirty="0">
              <a:latin typeface="Fira Sans"/>
            </a:endParaRPr>
          </a:p>
          <a:p>
            <a:pPr algn="just">
              <a:lnSpc>
                <a:spcPct val="110000"/>
              </a:lnSpc>
              <a:defRPr sz="1400">
                <a:solidFill>
                  <a:srgbClr val="404040"/>
                </a:solidFill>
                <a:latin typeface="Fira Sans SemiBold"/>
                <a:ea typeface="Fira Sans SemiBold"/>
                <a:cs typeface="Fira Sans SemiBold"/>
                <a:sym typeface="Fira Sans SemiBold"/>
              </a:defRPr>
            </a:pPr>
            <a:r>
              <a:rPr lang="it-IT" sz="1540" dirty="0">
                <a:latin typeface="Fira Sans"/>
              </a:rPr>
              <a:t>In generale, si concorda sul fatto che la consulta sia un luogo in cui si «fa politica», cioè si discute del bene comune, ma una parte dei presenti sostiene che nelle consulte non dovrebbe essere preponderante il ruolo dei partiti. Dunque, il cittadino partecipa in quanto rappresentante una istanza collettiva, e non in modo preponderante in quanto ‘politico’, nel senso di partitico. Il nuovo regolamento comunale della partecipazione ha tuttavia ribadito che anche i politici possono far parte delle consulte. Chi non è d’accordo col regolamento, sostiene che tale partecipazione può generare strumentalizzazioni e ricreare un dibattito politico appunto in sede di consulta non del tutto appropriato: le sedi del dibattitto politico-partitico sono più propriamente il consiglio comunale e le commissioni consigliari. </a:t>
            </a:r>
          </a:p>
          <a:p>
            <a:pPr>
              <a:lnSpc>
                <a:spcPct val="110000"/>
              </a:lnSpc>
              <a:defRPr sz="1400">
                <a:solidFill>
                  <a:srgbClr val="404040"/>
                </a:solidFill>
                <a:latin typeface="Fira Sans SemiBold"/>
                <a:ea typeface="Fira Sans SemiBold"/>
                <a:cs typeface="Fira Sans SemiBold"/>
                <a:sym typeface="Fira Sans SemiBold"/>
              </a:defRPr>
            </a:pPr>
            <a:endParaRPr sz="1600" dirty="0"/>
          </a:p>
        </p:txBody>
      </p:sp>
      <p:sp>
        <p:nvSpPr>
          <p:cNvPr id="3" name="CasellaDiTesto 2">
            <a:extLst>
              <a:ext uri="{FF2B5EF4-FFF2-40B4-BE49-F238E27FC236}">
                <a16:creationId xmlns:a16="http://schemas.microsoft.com/office/drawing/2014/main" id="{81C3F0D8-7E4B-4F22-B8C2-EC263D547383}"/>
              </a:ext>
            </a:extLst>
          </p:cNvPr>
          <p:cNvSpPr txBox="1"/>
          <p:nvPr/>
        </p:nvSpPr>
        <p:spPr>
          <a:xfrm>
            <a:off x="802342" y="1327979"/>
            <a:ext cx="6594763" cy="369332"/>
          </a:xfrm>
          <a:prstGeom prst="rect">
            <a:avLst/>
          </a:prstGeom>
          <a:noFill/>
        </p:spPr>
        <p:txBody>
          <a:bodyPr wrap="square" rtlCol="0">
            <a:spAutoFit/>
          </a:bodyPr>
          <a:lstStyle/>
          <a:p>
            <a:r>
              <a:rPr lang="it-IT" b="1" dirty="0">
                <a:latin typeface="Fira Sans"/>
              </a:rPr>
              <a:t>IL RUOLO DEI PARTITI NELLE CONSULTE…una breve riflessione</a:t>
            </a:r>
          </a:p>
        </p:txBody>
      </p:sp>
      <p:sp>
        <p:nvSpPr>
          <p:cNvPr id="31" name="Rettangolo">
            <a:extLst>
              <a:ext uri="{FF2B5EF4-FFF2-40B4-BE49-F238E27FC236}">
                <a16:creationId xmlns:a16="http://schemas.microsoft.com/office/drawing/2014/main" id="{D1382D44-2AD6-4F6A-B268-40A510600A51}"/>
              </a:ext>
            </a:extLst>
          </p:cNvPr>
          <p:cNvSpPr/>
          <p:nvPr/>
        </p:nvSpPr>
        <p:spPr>
          <a:xfrm>
            <a:off x="-2" y="229468"/>
            <a:ext cx="7397107" cy="889977"/>
          </a:xfrm>
          <a:prstGeom prst="rect">
            <a:avLst/>
          </a:prstGeom>
          <a:solidFill>
            <a:srgbClr val="C73278"/>
          </a:solidFill>
          <a:ln w="12700">
            <a:miter lim="400000"/>
          </a:ln>
        </p:spPr>
        <p:txBody>
          <a:bodyPr lIns="50397" rIns="50397" anchor="ctr"/>
          <a:lstStyle/>
          <a:p>
            <a:pPr>
              <a:defRPr>
                <a:solidFill>
                  <a:srgbClr val="FFFFFF"/>
                </a:solidFill>
              </a:defRPr>
            </a:pPr>
            <a:r>
              <a:rPr lang="it-IT" sz="2400" dirty="0"/>
              <a:t>  4.4. LE BUONE PRASSI PARTECIPATIVE: </a:t>
            </a:r>
          </a:p>
          <a:p>
            <a:pPr>
              <a:defRPr>
                <a:solidFill>
                  <a:srgbClr val="FFFFFF"/>
                </a:solidFill>
              </a:defRPr>
            </a:pPr>
            <a:r>
              <a:rPr lang="it-IT" sz="2400" dirty="0"/>
              <a:t>	   ESITI DEL LABORATORIO</a:t>
            </a:r>
            <a:endParaRPr sz="2400" dirty="0"/>
          </a:p>
        </p:txBody>
      </p:sp>
      <p:sp>
        <p:nvSpPr>
          <p:cNvPr id="35" name="Rettangolo">
            <a:extLst>
              <a:ext uri="{FF2B5EF4-FFF2-40B4-BE49-F238E27FC236}">
                <a16:creationId xmlns:a16="http://schemas.microsoft.com/office/drawing/2014/main" id="{825C7645-E5F1-4AC7-9AA4-9BA688EFA97E}"/>
              </a:ext>
            </a:extLst>
          </p:cNvPr>
          <p:cNvSpPr/>
          <p:nvPr/>
        </p:nvSpPr>
        <p:spPr>
          <a:xfrm>
            <a:off x="0" y="9405257"/>
            <a:ext cx="7559674" cy="1286556"/>
          </a:xfrm>
          <a:prstGeom prst="rect">
            <a:avLst/>
          </a:prstGeom>
          <a:solidFill>
            <a:srgbClr val="1A84B2"/>
          </a:solidFill>
          <a:ln w="12700">
            <a:miter lim="400000"/>
          </a:ln>
        </p:spPr>
        <p:txBody>
          <a:bodyPr lIns="50397" rIns="50397" anchor="ctr"/>
          <a:lstStyle/>
          <a:p>
            <a:pPr>
              <a:lnSpc>
                <a:spcPct val="110000"/>
              </a:lnSpc>
              <a:defRPr sz="1400">
                <a:solidFill>
                  <a:srgbClr val="404040"/>
                </a:solidFill>
                <a:latin typeface="Fira Sans SemiBold"/>
                <a:ea typeface="Fira Sans SemiBold"/>
                <a:cs typeface="Fira Sans SemiBold"/>
                <a:sym typeface="Fira Sans SemiBold"/>
              </a:defRPr>
            </a:pPr>
            <a:endParaRPr lang="it-IT" sz="2400" dirty="0"/>
          </a:p>
        </p:txBody>
      </p:sp>
      <p:sp>
        <p:nvSpPr>
          <p:cNvPr id="43" name="“">
            <a:extLst>
              <a:ext uri="{FF2B5EF4-FFF2-40B4-BE49-F238E27FC236}">
                <a16:creationId xmlns:a16="http://schemas.microsoft.com/office/drawing/2014/main" id="{BB957669-A1FC-46D7-920A-404BE7429BFF}"/>
              </a:ext>
            </a:extLst>
          </p:cNvPr>
          <p:cNvSpPr txBox="1"/>
          <p:nvPr/>
        </p:nvSpPr>
        <p:spPr>
          <a:xfrm>
            <a:off x="162569" y="9176148"/>
            <a:ext cx="1008876" cy="1744773"/>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397" rIns="50397" anchor="ctr">
            <a:spAutoFit/>
          </a:bodyPr>
          <a:lstStyle>
            <a:lvl1pPr>
              <a:lnSpc>
                <a:spcPct val="110000"/>
              </a:lnSpc>
              <a:defRPr sz="9600">
                <a:solidFill>
                  <a:srgbClr val="FFFFFF"/>
                </a:solidFill>
                <a:latin typeface="Helvetica"/>
                <a:ea typeface="Helvetica"/>
                <a:cs typeface="Helvetica"/>
                <a:sym typeface="Helvetica"/>
              </a:defRPr>
            </a:lvl1pPr>
          </a:lstStyle>
          <a:p>
            <a:r>
              <a:rPr sz="10582" dirty="0"/>
              <a:t>“</a:t>
            </a:r>
          </a:p>
        </p:txBody>
      </p:sp>
      <p:sp>
        <p:nvSpPr>
          <p:cNvPr id="4" name="CasellaDiTesto 3">
            <a:extLst>
              <a:ext uri="{FF2B5EF4-FFF2-40B4-BE49-F238E27FC236}">
                <a16:creationId xmlns:a16="http://schemas.microsoft.com/office/drawing/2014/main" id="{7EB2F98E-4F35-444C-872C-D125BBBE6A1F}"/>
              </a:ext>
            </a:extLst>
          </p:cNvPr>
          <p:cNvSpPr txBox="1"/>
          <p:nvPr/>
        </p:nvSpPr>
        <p:spPr>
          <a:xfrm>
            <a:off x="802342" y="9601200"/>
            <a:ext cx="6594763" cy="984885"/>
          </a:xfrm>
          <a:prstGeom prst="rect">
            <a:avLst/>
          </a:prstGeom>
          <a:noFill/>
        </p:spPr>
        <p:txBody>
          <a:bodyPr wrap="square" rtlCol="0">
            <a:spAutoFit/>
          </a:bodyPr>
          <a:lstStyle/>
          <a:p>
            <a:r>
              <a:rPr lang="it-IT" sz="2000" dirty="0">
                <a:solidFill>
                  <a:schemeClr val="bg1"/>
                </a:solidFill>
                <a:latin typeface="Fira Sans"/>
              </a:rPr>
              <a:t>Il regolamento andrebbe fatto insieme a chi partecipa OGGI alle consulte» (p</a:t>
            </a:r>
            <a:r>
              <a:rPr lang="it-IT" sz="2000" i="1" dirty="0">
                <a:solidFill>
                  <a:schemeClr val="bg1"/>
                </a:solidFill>
                <a:latin typeface="Fira Sans"/>
              </a:rPr>
              <a:t>artecipante)</a:t>
            </a:r>
            <a:endParaRPr lang="it-IT" sz="2000" i="1" dirty="0">
              <a:solidFill>
                <a:schemeClr val="bg1"/>
              </a:solidFill>
            </a:endParaRPr>
          </a:p>
          <a:p>
            <a:endParaRPr lang="it-IT" dirty="0"/>
          </a:p>
        </p:txBody>
      </p:sp>
      <mc:AlternateContent xmlns:mc="http://schemas.openxmlformats.org/markup-compatibility/2006">
        <mc:Choice xmlns:p14="http://schemas.microsoft.com/office/powerpoint/2010/main" Requires="p14">
          <p:contentPart p14:bwMode="auto" r:id="rId4">
            <p14:nvContentPartPr>
              <p14:cNvPr id="2" name="Input penna 1">
                <a:extLst>
                  <a:ext uri="{FF2B5EF4-FFF2-40B4-BE49-F238E27FC236}">
                    <a16:creationId xmlns:a16="http://schemas.microsoft.com/office/drawing/2014/main" id="{C216A149-F475-44B4-8E7C-ABD9728D68E2}"/>
                  </a:ext>
                </a:extLst>
              </p14:cNvPr>
              <p14:cNvContentPartPr/>
              <p14:nvPr/>
            </p14:nvContentPartPr>
            <p14:xfrm>
              <a:off x="3560760" y="4604400"/>
              <a:ext cx="3519000" cy="84240"/>
            </p14:xfrm>
          </p:contentPart>
        </mc:Choice>
        <mc:Fallback>
          <p:pic>
            <p:nvPicPr>
              <p:cNvPr id="2" name="Input penna 1">
                <a:extLst>
                  <a:ext uri="{FF2B5EF4-FFF2-40B4-BE49-F238E27FC236}">
                    <a16:creationId xmlns:a16="http://schemas.microsoft.com/office/drawing/2014/main" id="{C216A149-F475-44B4-8E7C-ABD9728D68E2}"/>
                  </a:ext>
                </a:extLst>
              </p:cNvPr>
              <p:cNvPicPr/>
              <p:nvPr/>
            </p:nvPicPr>
            <p:blipFill>
              <a:blip r:embed="rId5"/>
              <a:stretch>
                <a:fillRect/>
              </a:stretch>
            </p:blipFill>
            <p:spPr>
              <a:xfrm>
                <a:off x="3544920" y="4541040"/>
                <a:ext cx="3550320" cy="210960"/>
              </a:xfrm>
              <a:prstGeom prst="rect">
                <a:avLst/>
              </a:prstGeom>
            </p:spPr>
          </p:pic>
        </mc:Fallback>
      </mc:AlternateContent>
      <mc:AlternateContent xmlns:mc="http://schemas.openxmlformats.org/markup-compatibility/2006">
        <mc:Choice xmlns:p14="http://schemas.microsoft.com/office/powerpoint/2010/main" Requires="p14">
          <p:contentPart p14:bwMode="auto" r:id="rId6">
            <p14:nvContentPartPr>
              <p14:cNvPr id="5" name="Input penna 4">
                <a:extLst>
                  <a:ext uri="{FF2B5EF4-FFF2-40B4-BE49-F238E27FC236}">
                    <a16:creationId xmlns:a16="http://schemas.microsoft.com/office/drawing/2014/main" id="{1A13C638-A40B-46C4-85A1-42DB1DFC0A9A}"/>
                  </a:ext>
                </a:extLst>
              </p14:cNvPr>
              <p14:cNvContentPartPr/>
              <p14:nvPr/>
            </p14:nvContentPartPr>
            <p14:xfrm>
              <a:off x="532800" y="4803120"/>
              <a:ext cx="6693120" cy="177840"/>
            </p14:xfrm>
          </p:contentPart>
        </mc:Choice>
        <mc:Fallback>
          <p:pic>
            <p:nvPicPr>
              <p:cNvPr id="5" name="Input penna 4">
                <a:extLst>
                  <a:ext uri="{FF2B5EF4-FFF2-40B4-BE49-F238E27FC236}">
                    <a16:creationId xmlns:a16="http://schemas.microsoft.com/office/drawing/2014/main" id="{1A13C638-A40B-46C4-85A1-42DB1DFC0A9A}"/>
                  </a:ext>
                </a:extLst>
              </p:cNvPr>
              <p:cNvPicPr/>
              <p:nvPr/>
            </p:nvPicPr>
            <p:blipFill>
              <a:blip r:embed="rId7"/>
              <a:stretch>
                <a:fillRect/>
              </a:stretch>
            </p:blipFill>
            <p:spPr>
              <a:xfrm>
                <a:off x="516960" y="4739760"/>
                <a:ext cx="6724440" cy="304560"/>
              </a:xfrm>
              <a:prstGeom prst="rect">
                <a:avLst/>
              </a:prstGeom>
            </p:spPr>
          </p:pic>
        </mc:Fallback>
      </mc:AlternateContent>
      <mc:AlternateContent xmlns:mc="http://schemas.openxmlformats.org/markup-compatibility/2006">
        <mc:Choice xmlns:p14="http://schemas.microsoft.com/office/powerpoint/2010/main" Requires="p14">
          <p:contentPart p14:bwMode="auto" r:id="rId8">
            <p14:nvContentPartPr>
              <p14:cNvPr id="6" name="Input penna 5">
                <a:extLst>
                  <a:ext uri="{FF2B5EF4-FFF2-40B4-BE49-F238E27FC236}">
                    <a16:creationId xmlns:a16="http://schemas.microsoft.com/office/drawing/2014/main" id="{84295094-6B56-4325-BCAB-A1EC6F755AB6}"/>
                  </a:ext>
                </a:extLst>
              </p14:cNvPr>
              <p14:cNvContentPartPr/>
              <p14:nvPr/>
            </p14:nvContentPartPr>
            <p14:xfrm>
              <a:off x="543240" y="5064120"/>
              <a:ext cx="5701320" cy="167400"/>
            </p14:xfrm>
          </p:contentPart>
        </mc:Choice>
        <mc:Fallback>
          <p:pic>
            <p:nvPicPr>
              <p:cNvPr id="6" name="Input penna 5">
                <a:extLst>
                  <a:ext uri="{FF2B5EF4-FFF2-40B4-BE49-F238E27FC236}">
                    <a16:creationId xmlns:a16="http://schemas.microsoft.com/office/drawing/2014/main" id="{84295094-6B56-4325-BCAB-A1EC6F755AB6}"/>
                  </a:ext>
                </a:extLst>
              </p:cNvPr>
              <p:cNvPicPr/>
              <p:nvPr/>
            </p:nvPicPr>
            <p:blipFill>
              <a:blip r:embed="rId9"/>
              <a:stretch>
                <a:fillRect/>
              </a:stretch>
            </p:blipFill>
            <p:spPr>
              <a:xfrm>
                <a:off x="527400" y="5000760"/>
                <a:ext cx="5732640" cy="294120"/>
              </a:xfrm>
              <a:prstGeom prst="rect">
                <a:avLst/>
              </a:prstGeom>
            </p:spPr>
          </p:pic>
        </mc:Fallback>
      </mc:AlternateContent>
      <mc:AlternateContent xmlns:mc="http://schemas.openxmlformats.org/markup-compatibility/2006">
        <mc:Choice xmlns:p14="http://schemas.microsoft.com/office/powerpoint/2010/main" Requires="p14">
          <p:contentPart p14:bwMode="auto" r:id="rId10">
            <p14:nvContentPartPr>
              <p14:cNvPr id="7" name="Input penna 6">
                <a:extLst>
                  <a:ext uri="{FF2B5EF4-FFF2-40B4-BE49-F238E27FC236}">
                    <a16:creationId xmlns:a16="http://schemas.microsoft.com/office/drawing/2014/main" id="{D233AF19-96E0-4661-981A-8141B551DAFA}"/>
                  </a:ext>
                </a:extLst>
              </p14:cNvPr>
              <p14:cNvContentPartPr/>
              <p14:nvPr/>
            </p14:nvContentPartPr>
            <p14:xfrm>
              <a:off x="459720" y="4541760"/>
              <a:ext cx="6734880" cy="658440"/>
            </p14:xfrm>
          </p:contentPart>
        </mc:Choice>
        <mc:Fallback>
          <p:pic>
            <p:nvPicPr>
              <p:cNvPr id="7" name="Input penna 6">
                <a:extLst>
                  <a:ext uri="{FF2B5EF4-FFF2-40B4-BE49-F238E27FC236}">
                    <a16:creationId xmlns:a16="http://schemas.microsoft.com/office/drawing/2014/main" id="{D233AF19-96E0-4661-981A-8141B551DAFA}"/>
                  </a:ext>
                </a:extLst>
              </p:cNvPr>
              <p:cNvPicPr/>
              <p:nvPr/>
            </p:nvPicPr>
            <p:blipFill>
              <a:blip r:embed="rId11"/>
              <a:stretch>
                <a:fillRect/>
              </a:stretch>
            </p:blipFill>
            <p:spPr>
              <a:xfrm>
                <a:off x="443880" y="4478400"/>
                <a:ext cx="6766200" cy="785160"/>
              </a:xfrm>
              <a:prstGeom prst="rect">
                <a:avLst/>
              </a:prstGeom>
            </p:spPr>
          </p:pic>
        </mc:Fallback>
      </mc:AlternateContent>
    </p:spTree>
    <p:extLst>
      <p:ext uri="{BB962C8B-B14F-4D97-AF65-F5344CB8AC3E}">
        <p14:creationId xmlns:p14="http://schemas.microsoft.com/office/powerpoint/2010/main" val="156170261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5" name="L’errore più comune in assoluto consiste nel pensare che all'interno di una slide si debba scrivere tutto o forse anche di più di quello che si ha intenzione di dire a voce, come se la slide dovesse essere una vera e propria traccia del discorso. Addirittura è ancora diffusa in certi contesti l’idea che una slide con poche parole sia una cattiva slide. Invece, è cosa nota che alle persone non piace sentire il relatore ripetere le stesse frasi scritte nella presentazione: scommetto che sarà capitato anche a te di vivere con fastidio la visione di una presentazione in cui lo speaker leggeva, pari pari, il testo inserito nelle slide. Inoltre, il pubblico non può, contemporaneamente, leggere ed ascoltare dedicando a ciascuna delle due attività la stessa attenzione, perciò inserire nella slide tutto quello che andrai a dire a voce è inutile e controproducente."/>
          <p:cNvSpPr txBox="1"/>
          <p:nvPr/>
        </p:nvSpPr>
        <p:spPr>
          <a:xfrm>
            <a:off x="466725" y="1781175"/>
            <a:ext cx="6772275" cy="6637073"/>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397" rIns="50397">
            <a:spAutoFit/>
          </a:bodyPr>
          <a:lstStyle/>
          <a:p>
            <a:pPr algn="just">
              <a:lnSpc>
                <a:spcPct val="110000"/>
              </a:lnSpc>
              <a:defRPr sz="1400">
                <a:solidFill>
                  <a:srgbClr val="404040"/>
                </a:solidFill>
                <a:latin typeface="Fira Sans SemiBold"/>
                <a:ea typeface="Fira Sans SemiBold"/>
                <a:cs typeface="Fira Sans SemiBold"/>
                <a:sym typeface="Fira Sans SemiBold"/>
              </a:defRPr>
            </a:pPr>
            <a:r>
              <a:rPr lang="it-IT" sz="1540" dirty="0">
                <a:latin typeface="Fira Sans"/>
              </a:rPr>
              <a:t>Dalla discussione emerge anche</a:t>
            </a:r>
            <a:r>
              <a:rPr lang="it-IT" sz="1540" b="1" dirty="0">
                <a:latin typeface="Fira Sans"/>
              </a:rPr>
              <a:t> </a:t>
            </a:r>
            <a:r>
              <a:rPr lang="it-IT" sz="1540" dirty="0">
                <a:latin typeface="Fira Sans"/>
              </a:rPr>
              <a:t>un altro tema su cui è necessario riflettere: </a:t>
            </a:r>
            <a:r>
              <a:rPr lang="it-IT" sz="1540" b="1" dirty="0">
                <a:latin typeface="Fira Sans"/>
              </a:rPr>
              <a:t>l’attualità del ruolo delle classiche consulte </a:t>
            </a:r>
            <a:r>
              <a:rPr lang="it-IT" sz="1540" dirty="0">
                <a:latin typeface="Fira Sans"/>
              </a:rPr>
              <a:t>nell’odierno sistema delle relazioni fra Istituzioni e cittadini. </a:t>
            </a:r>
          </a:p>
          <a:p>
            <a:pPr algn="just">
              <a:lnSpc>
                <a:spcPct val="110000"/>
              </a:lnSpc>
              <a:defRPr sz="1400">
                <a:solidFill>
                  <a:srgbClr val="404040"/>
                </a:solidFill>
                <a:latin typeface="Fira Sans SemiBold"/>
                <a:ea typeface="Fira Sans SemiBold"/>
                <a:cs typeface="Fira Sans SemiBold"/>
                <a:sym typeface="Fira Sans SemiBold"/>
              </a:defRPr>
            </a:pPr>
            <a:endParaRPr lang="it-IT" sz="1540" b="1" dirty="0">
              <a:latin typeface="Fira Sans"/>
            </a:endParaRPr>
          </a:p>
          <a:p>
            <a:pPr algn="just">
              <a:lnSpc>
                <a:spcPct val="110000"/>
              </a:lnSpc>
              <a:defRPr sz="1400">
                <a:solidFill>
                  <a:srgbClr val="404040"/>
                </a:solidFill>
                <a:latin typeface="Fira Sans SemiBold"/>
                <a:ea typeface="Fira Sans SemiBold"/>
                <a:cs typeface="Fira Sans SemiBold"/>
                <a:sym typeface="Fira Sans SemiBold"/>
              </a:defRPr>
            </a:pPr>
            <a:r>
              <a:rPr lang="it-IT" sz="1540" b="1" dirty="0">
                <a:latin typeface="Fira Sans"/>
              </a:rPr>
              <a:t>Il funzionamento della consulta, </a:t>
            </a:r>
            <a:r>
              <a:rPr lang="it-IT" sz="1540" dirty="0">
                <a:latin typeface="Fira Sans"/>
              </a:rPr>
              <a:t>che storicamente si configura come organo «intermediario» tra il Terzo settore e l’Ente Pubblico,  andrebbe forse modificato proprio alla luce dei cambiamenti socio-politici dell’ultimo decennio. </a:t>
            </a:r>
          </a:p>
          <a:p>
            <a:pPr algn="just">
              <a:lnSpc>
                <a:spcPct val="110000"/>
              </a:lnSpc>
              <a:defRPr sz="1400">
                <a:solidFill>
                  <a:srgbClr val="404040"/>
                </a:solidFill>
                <a:latin typeface="Fira Sans SemiBold"/>
                <a:ea typeface="Fira Sans SemiBold"/>
                <a:cs typeface="Fira Sans SemiBold"/>
                <a:sym typeface="Fira Sans SemiBold"/>
              </a:defRPr>
            </a:pPr>
            <a:endParaRPr lang="it-IT" sz="1540" dirty="0">
              <a:latin typeface="Fira Sans"/>
            </a:endParaRPr>
          </a:p>
          <a:p>
            <a:pPr algn="just">
              <a:lnSpc>
                <a:spcPct val="110000"/>
              </a:lnSpc>
              <a:defRPr sz="1400">
                <a:solidFill>
                  <a:srgbClr val="404040"/>
                </a:solidFill>
                <a:latin typeface="Fira Sans SemiBold"/>
                <a:ea typeface="Fira Sans SemiBold"/>
                <a:cs typeface="Fira Sans SemiBold"/>
                <a:sym typeface="Fira Sans SemiBold"/>
              </a:defRPr>
            </a:pPr>
            <a:r>
              <a:rPr lang="it-IT" sz="1540" dirty="0">
                <a:latin typeface="Fira Sans"/>
              </a:rPr>
              <a:t>Oggi sono visibile e abbastanza diffuse nuove forme di partecipazione dei cittadini: </a:t>
            </a:r>
          </a:p>
          <a:p>
            <a:pPr marL="285750" indent="-285750" algn="just">
              <a:lnSpc>
                <a:spcPct val="110000"/>
              </a:lnSpc>
              <a:buFontTx/>
              <a:buChar char="-"/>
              <a:defRPr sz="1400">
                <a:solidFill>
                  <a:srgbClr val="404040"/>
                </a:solidFill>
                <a:latin typeface="Fira Sans SemiBold"/>
                <a:ea typeface="Fira Sans SemiBold"/>
                <a:cs typeface="Fira Sans SemiBold"/>
                <a:sym typeface="Fira Sans SemiBold"/>
              </a:defRPr>
            </a:pPr>
            <a:r>
              <a:rPr lang="it-IT" sz="1540" dirty="0">
                <a:latin typeface="Fira Sans"/>
              </a:rPr>
              <a:t>i processi decisionali partecipati per l’attuazione di interventi pubblici importanti quali i nuovi Piani di Zona per la definizione del welfare locale</a:t>
            </a:r>
          </a:p>
          <a:p>
            <a:pPr marL="285750" indent="-285750" algn="just">
              <a:lnSpc>
                <a:spcPct val="110000"/>
              </a:lnSpc>
              <a:buFontTx/>
              <a:buChar char="-"/>
              <a:defRPr sz="1400">
                <a:solidFill>
                  <a:srgbClr val="404040"/>
                </a:solidFill>
                <a:latin typeface="Fira Sans SemiBold"/>
                <a:ea typeface="Fira Sans SemiBold"/>
                <a:cs typeface="Fira Sans SemiBold"/>
                <a:sym typeface="Fira Sans SemiBold"/>
              </a:defRPr>
            </a:pPr>
            <a:r>
              <a:rPr lang="it-IT" sz="1540" dirty="0">
                <a:latin typeface="Fira Sans"/>
              </a:rPr>
              <a:t>il bilancio partecipativo per la riqualificazione urbana con utilizzo di risorse ingenti, </a:t>
            </a:r>
          </a:p>
          <a:p>
            <a:pPr marL="285750" indent="-285750" algn="just">
              <a:lnSpc>
                <a:spcPct val="110000"/>
              </a:lnSpc>
              <a:buFontTx/>
              <a:buChar char="-"/>
              <a:defRPr sz="1400">
                <a:solidFill>
                  <a:srgbClr val="404040"/>
                </a:solidFill>
                <a:latin typeface="Fira Sans SemiBold"/>
                <a:ea typeface="Fira Sans SemiBold"/>
                <a:cs typeface="Fira Sans SemiBold"/>
                <a:sym typeface="Fira Sans SemiBold"/>
              </a:defRPr>
            </a:pPr>
            <a:r>
              <a:rPr lang="it-IT" sz="1540" dirty="0">
                <a:latin typeface="Fira Sans"/>
              </a:rPr>
              <a:t>i «Patti di collaborazione» del Comune di Bologna per tante finalità che vedono i singoli cittadini (non solo appartenenti ai corpi intermedi) impegnati in una pluralità di attività </a:t>
            </a:r>
          </a:p>
          <a:p>
            <a:pPr marL="285750" indent="-285750" algn="just">
              <a:lnSpc>
                <a:spcPct val="110000"/>
              </a:lnSpc>
              <a:buFontTx/>
              <a:buChar char="-"/>
              <a:defRPr sz="1400">
                <a:solidFill>
                  <a:srgbClr val="404040"/>
                </a:solidFill>
                <a:latin typeface="Fira Sans SemiBold"/>
                <a:ea typeface="Fira Sans SemiBold"/>
                <a:cs typeface="Fira Sans SemiBold"/>
                <a:sym typeface="Fira Sans SemiBold"/>
              </a:defRPr>
            </a:pPr>
            <a:endParaRPr lang="it-IT" sz="1540" dirty="0">
              <a:latin typeface="Fira Sans"/>
            </a:endParaRPr>
          </a:p>
          <a:p>
            <a:pPr algn="just">
              <a:lnSpc>
                <a:spcPct val="110000"/>
              </a:lnSpc>
              <a:defRPr sz="1400">
                <a:solidFill>
                  <a:srgbClr val="404040"/>
                </a:solidFill>
                <a:latin typeface="Fira Sans SemiBold"/>
                <a:ea typeface="Fira Sans SemiBold"/>
                <a:cs typeface="Fira Sans SemiBold"/>
                <a:sym typeface="Fira Sans SemiBold"/>
              </a:defRPr>
            </a:pPr>
            <a:r>
              <a:rPr lang="it-IT" sz="1540" dirty="0">
                <a:latin typeface="Fira Sans"/>
              </a:rPr>
              <a:t>Tutto ciò mostra come la relazione tra società civile e cittadinanza abbia sempre maggiori spazi per essere agita in una pluralità di modi (alcuni dei quali sempre più diretti), in un contesto in cui la partecipazione civica, inoltre, viene amplificata anche dalle nuove tecnologie.</a:t>
            </a:r>
          </a:p>
          <a:p>
            <a:pPr>
              <a:lnSpc>
                <a:spcPct val="110000"/>
              </a:lnSpc>
              <a:defRPr sz="1400">
                <a:solidFill>
                  <a:srgbClr val="404040"/>
                </a:solidFill>
                <a:latin typeface="Fira Sans SemiBold"/>
                <a:ea typeface="Fira Sans SemiBold"/>
                <a:cs typeface="Fira Sans SemiBold"/>
                <a:sym typeface="Fira Sans SemiBold"/>
              </a:defRPr>
            </a:pPr>
            <a:endParaRPr lang="it-IT" sz="1600" dirty="0"/>
          </a:p>
          <a:p>
            <a:pPr>
              <a:lnSpc>
                <a:spcPct val="110000"/>
              </a:lnSpc>
              <a:defRPr sz="1400">
                <a:solidFill>
                  <a:srgbClr val="404040"/>
                </a:solidFill>
                <a:latin typeface="Fira Sans SemiBold"/>
                <a:ea typeface="Fira Sans SemiBold"/>
                <a:cs typeface="Fira Sans SemiBold"/>
                <a:sym typeface="Fira Sans SemiBold"/>
              </a:defRPr>
            </a:pPr>
            <a:r>
              <a:rPr lang="it-IT" sz="1600" dirty="0"/>
              <a:t>Ecco perché, pur salvaguardando l’esperienza, la storia, la qualità dell’agire delle consulte, si apre un dibattito sul loro ruolo nella futura società delle ‘partecipazioni multiple ed innovative’.</a:t>
            </a:r>
            <a:endParaRPr sz="1600" dirty="0"/>
          </a:p>
        </p:txBody>
      </p:sp>
      <p:sp>
        <p:nvSpPr>
          <p:cNvPr id="31" name="Rettangolo">
            <a:extLst>
              <a:ext uri="{FF2B5EF4-FFF2-40B4-BE49-F238E27FC236}">
                <a16:creationId xmlns:a16="http://schemas.microsoft.com/office/drawing/2014/main" id="{D1382D44-2AD6-4F6A-B268-40A510600A51}"/>
              </a:ext>
            </a:extLst>
          </p:cNvPr>
          <p:cNvSpPr/>
          <p:nvPr/>
        </p:nvSpPr>
        <p:spPr>
          <a:xfrm>
            <a:off x="-2" y="229468"/>
            <a:ext cx="7397107" cy="889977"/>
          </a:xfrm>
          <a:prstGeom prst="rect">
            <a:avLst/>
          </a:prstGeom>
          <a:solidFill>
            <a:srgbClr val="C73278"/>
          </a:solidFill>
          <a:ln w="12700">
            <a:miter lim="400000"/>
          </a:ln>
        </p:spPr>
        <p:txBody>
          <a:bodyPr lIns="50397" rIns="50397" anchor="ctr"/>
          <a:lstStyle/>
          <a:p>
            <a:pPr>
              <a:defRPr>
                <a:solidFill>
                  <a:srgbClr val="FFFFFF"/>
                </a:solidFill>
              </a:defRPr>
            </a:pPr>
            <a:r>
              <a:rPr lang="it-IT" sz="2400" dirty="0"/>
              <a:t>  4.4. LE BUONE PRASSI PARTECIPATIVE: </a:t>
            </a:r>
          </a:p>
          <a:p>
            <a:pPr>
              <a:defRPr>
                <a:solidFill>
                  <a:srgbClr val="FFFFFF"/>
                </a:solidFill>
              </a:defRPr>
            </a:pPr>
            <a:r>
              <a:rPr lang="it-IT" sz="2400" dirty="0"/>
              <a:t>	   ESITI DEL LABORATORIO </a:t>
            </a:r>
            <a:r>
              <a:rPr lang="it-IT" sz="2400" i="1" dirty="0"/>
              <a:t>(segue)</a:t>
            </a:r>
            <a:endParaRPr sz="2400" i="1" dirty="0"/>
          </a:p>
        </p:txBody>
      </p:sp>
      <p:sp>
        <p:nvSpPr>
          <p:cNvPr id="35" name="Rettangolo">
            <a:extLst>
              <a:ext uri="{FF2B5EF4-FFF2-40B4-BE49-F238E27FC236}">
                <a16:creationId xmlns:a16="http://schemas.microsoft.com/office/drawing/2014/main" id="{825C7645-E5F1-4AC7-9AA4-9BA688EFA97E}"/>
              </a:ext>
            </a:extLst>
          </p:cNvPr>
          <p:cNvSpPr/>
          <p:nvPr/>
        </p:nvSpPr>
        <p:spPr>
          <a:xfrm>
            <a:off x="0" y="9405257"/>
            <a:ext cx="7559674" cy="1286556"/>
          </a:xfrm>
          <a:prstGeom prst="rect">
            <a:avLst/>
          </a:prstGeom>
          <a:solidFill>
            <a:srgbClr val="1A84B2"/>
          </a:solidFill>
          <a:ln w="12700">
            <a:miter lim="400000"/>
          </a:ln>
        </p:spPr>
        <p:txBody>
          <a:bodyPr lIns="50397" rIns="50397" anchor="ctr"/>
          <a:lstStyle/>
          <a:p>
            <a:pPr>
              <a:lnSpc>
                <a:spcPct val="110000"/>
              </a:lnSpc>
              <a:defRPr sz="1400">
                <a:solidFill>
                  <a:srgbClr val="404040"/>
                </a:solidFill>
                <a:latin typeface="Fira Sans SemiBold"/>
                <a:ea typeface="Fira Sans SemiBold"/>
                <a:cs typeface="Fira Sans SemiBold"/>
                <a:sym typeface="Fira Sans SemiBold"/>
              </a:defRPr>
            </a:pPr>
            <a:endParaRPr lang="it-IT" sz="2400" dirty="0"/>
          </a:p>
        </p:txBody>
      </p:sp>
      <p:sp>
        <p:nvSpPr>
          <p:cNvPr id="43" name="“">
            <a:extLst>
              <a:ext uri="{FF2B5EF4-FFF2-40B4-BE49-F238E27FC236}">
                <a16:creationId xmlns:a16="http://schemas.microsoft.com/office/drawing/2014/main" id="{BB957669-A1FC-46D7-920A-404BE7429BFF}"/>
              </a:ext>
            </a:extLst>
          </p:cNvPr>
          <p:cNvSpPr txBox="1"/>
          <p:nvPr/>
        </p:nvSpPr>
        <p:spPr>
          <a:xfrm>
            <a:off x="162569" y="9176148"/>
            <a:ext cx="1008876" cy="1744773"/>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397" rIns="50397" anchor="ctr">
            <a:spAutoFit/>
          </a:bodyPr>
          <a:lstStyle>
            <a:lvl1pPr>
              <a:lnSpc>
                <a:spcPct val="110000"/>
              </a:lnSpc>
              <a:defRPr sz="9600">
                <a:solidFill>
                  <a:srgbClr val="FFFFFF"/>
                </a:solidFill>
                <a:latin typeface="Helvetica"/>
                <a:ea typeface="Helvetica"/>
                <a:cs typeface="Helvetica"/>
                <a:sym typeface="Helvetica"/>
              </a:defRPr>
            </a:lvl1pPr>
          </a:lstStyle>
          <a:p>
            <a:r>
              <a:rPr sz="10582" dirty="0"/>
              <a:t>“</a:t>
            </a:r>
          </a:p>
        </p:txBody>
      </p:sp>
      <p:sp>
        <p:nvSpPr>
          <p:cNvPr id="4" name="CasellaDiTesto 3">
            <a:extLst>
              <a:ext uri="{FF2B5EF4-FFF2-40B4-BE49-F238E27FC236}">
                <a16:creationId xmlns:a16="http://schemas.microsoft.com/office/drawing/2014/main" id="{7EB2F98E-4F35-444C-872C-D125BBBE6A1F}"/>
              </a:ext>
            </a:extLst>
          </p:cNvPr>
          <p:cNvSpPr txBox="1"/>
          <p:nvPr/>
        </p:nvSpPr>
        <p:spPr>
          <a:xfrm>
            <a:off x="802342" y="9601200"/>
            <a:ext cx="6594763" cy="984885"/>
          </a:xfrm>
          <a:prstGeom prst="rect">
            <a:avLst/>
          </a:prstGeom>
          <a:noFill/>
        </p:spPr>
        <p:txBody>
          <a:bodyPr wrap="square" rtlCol="0">
            <a:spAutoFit/>
          </a:bodyPr>
          <a:lstStyle/>
          <a:p>
            <a:r>
              <a:rPr lang="it-IT" sz="2000" dirty="0">
                <a:solidFill>
                  <a:schemeClr val="bg1"/>
                </a:solidFill>
                <a:latin typeface="Fira Sans"/>
              </a:rPr>
              <a:t>Il regolamento andrebbe fatto insieme a chi partecipa OGGI alle consulte </a:t>
            </a:r>
            <a:r>
              <a:rPr lang="it-IT" sz="2000" i="1" dirty="0">
                <a:solidFill>
                  <a:schemeClr val="bg1"/>
                </a:solidFill>
                <a:latin typeface="Fira Sans"/>
              </a:rPr>
              <a:t>(</a:t>
            </a:r>
            <a:r>
              <a:rPr lang="it-IT" sz="2000" dirty="0">
                <a:solidFill>
                  <a:schemeClr val="bg1"/>
                </a:solidFill>
                <a:latin typeface="Fira Sans"/>
              </a:rPr>
              <a:t>p</a:t>
            </a:r>
            <a:r>
              <a:rPr lang="it-IT" sz="2000" i="1" dirty="0">
                <a:solidFill>
                  <a:schemeClr val="bg1"/>
                </a:solidFill>
                <a:latin typeface="Fira Sans"/>
              </a:rPr>
              <a:t>artecipante)</a:t>
            </a:r>
            <a:endParaRPr lang="it-IT" sz="2000" i="1" dirty="0">
              <a:solidFill>
                <a:schemeClr val="bg1"/>
              </a:solidFill>
            </a:endParaRPr>
          </a:p>
          <a:p>
            <a:endParaRPr lang="it-IT" dirty="0"/>
          </a:p>
        </p:txBody>
      </p:sp>
      <mc:AlternateContent xmlns:mc="http://schemas.openxmlformats.org/markup-compatibility/2006">
        <mc:Choice xmlns:p14="http://schemas.microsoft.com/office/powerpoint/2010/main" Requires="p14">
          <p:contentPart p14:bwMode="auto" r:id="rId2">
            <p14:nvContentPartPr>
              <p14:cNvPr id="2" name="Input penna 1">
                <a:extLst>
                  <a:ext uri="{FF2B5EF4-FFF2-40B4-BE49-F238E27FC236}">
                    <a16:creationId xmlns:a16="http://schemas.microsoft.com/office/drawing/2014/main" id="{31E2B495-373B-4FB5-88CD-988366335C7F}"/>
                  </a:ext>
                </a:extLst>
              </p14:cNvPr>
              <p14:cNvContentPartPr/>
              <p14:nvPr/>
            </p14:nvContentPartPr>
            <p14:xfrm>
              <a:off x="501480" y="2119680"/>
              <a:ext cx="6964920" cy="532800"/>
            </p14:xfrm>
          </p:contentPart>
        </mc:Choice>
        <mc:Fallback>
          <p:pic>
            <p:nvPicPr>
              <p:cNvPr id="2" name="Input penna 1">
                <a:extLst>
                  <a:ext uri="{FF2B5EF4-FFF2-40B4-BE49-F238E27FC236}">
                    <a16:creationId xmlns:a16="http://schemas.microsoft.com/office/drawing/2014/main" id="{31E2B495-373B-4FB5-88CD-988366335C7F}"/>
                  </a:ext>
                </a:extLst>
              </p:cNvPr>
              <p:cNvPicPr/>
              <p:nvPr/>
            </p:nvPicPr>
            <p:blipFill>
              <a:blip r:embed="rId3"/>
              <a:stretch>
                <a:fillRect/>
              </a:stretch>
            </p:blipFill>
            <p:spPr>
              <a:xfrm>
                <a:off x="485640" y="2056320"/>
                <a:ext cx="6996240" cy="659520"/>
              </a:xfrm>
              <a:prstGeom prst="rect">
                <a:avLst/>
              </a:prstGeom>
            </p:spPr>
          </p:pic>
        </mc:Fallback>
      </mc:AlternateContent>
      <mc:AlternateContent xmlns:mc="http://schemas.openxmlformats.org/markup-compatibility/2006">
        <mc:Choice xmlns:p14="http://schemas.microsoft.com/office/powerpoint/2010/main" Requires="p14">
          <p:contentPart p14:bwMode="auto" r:id="rId4">
            <p14:nvContentPartPr>
              <p14:cNvPr id="3" name="Input penna 2">
                <a:extLst>
                  <a:ext uri="{FF2B5EF4-FFF2-40B4-BE49-F238E27FC236}">
                    <a16:creationId xmlns:a16="http://schemas.microsoft.com/office/drawing/2014/main" id="{DCCBA8E3-9C43-48F6-9294-8F7CFE445A8B}"/>
                  </a:ext>
                </a:extLst>
              </p14:cNvPr>
              <p14:cNvContentPartPr/>
              <p14:nvPr/>
            </p14:nvContentPartPr>
            <p14:xfrm>
              <a:off x="1743840" y="4698720"/>
              <a:ext cx="1107360" cy="42120"/>
            </p14:xfrm>
          </p:contentPart>
        </mc:Choice>
        <mc:Fallback>
          <p:pic>
            <p:nvPicPr>
              <p:cNvPr id="3" name="Input penna 2">
                <a:extLst>
                  <a:ext uri="{FF2B5EF4-FFF2-40B4-BE49-F238E27FC236}">
                    <a16:creationId xmlns:a16="http://schemas.microsoft.com/office/drawing/2014/main" id="{DCCBA8E3-9C43-48F6-9294-8F7CFE445A8B}"/>
                  </a:ext>
                </a:extLst>
              </p:cNvPr>
              <p:cNvPicPr/>
              <p:nvPr/>
            </p:nvPicPr>
            <p:blipFill>
              <a:blip r:embed="rId5"/>
              <a:stretch>
                <a:fillRect/>
              </a:stretch>
            </p:blipFill>
            <p:spPr>
              <a:xfrm>
                <a:off x="1728000" y="4635360"/>
                <a:ext cx="1138680" cy="168840"/>
              </a:xfrm>
              <a:prstGeom prst="rect">
                <a:avLst/>
              </a:prstGeom>
            </p:spPr>
          </p:pic>
        </mc:Fallback>
      </mc:AlternateContent>
      <mc:AlternateContent xmlns:mc="http://schemas.openxmlformats.org/markup-compatibility/2006">
        <mc:Choice xmlns:p14="http://schemas.microsoft.com/office/powerpoint/2010/main" Requires="p14">
          <p:contentPart p14:bwMode="auto" r:id="rId6">
            <p14:nvContentPartPr>
              <p14:cNvPr id="5" name="Input penna 4">
                <a:extLst>
                  <a:ext uri="{FF2B5EF4-FFF2-40B4-BE49-F238E27FC236}">
                    <a16:creationId xmlns:a16="http://schemas.microsoft.com/office/drawing/2014/main" id="{E70B599F-40B3-4B3E-90EA-2FF4B87D3B40}"/>
                  </a:ext>
                </a:extLst>
              </p14:cNvPr>
              <p14:cNvContentPartPr/>
              <p14:nvPr/>
            </p14:nvContentPartPr>
            <p14:xfrm>
              <a:off x="981720" y="4907520"/>
              <a:ext cx="1754640" cy="63000"/>
            </p14:xfrm>
          </p:contentPart>
        </mc:Choice>
        <mc:Fallback>
          <p:pic>
            <p:nvPicPr>
              <p:cNvPr id="5" name="Input penna 4">
                <a:extLst>
                  <a:ext uri="{FF2B5EF4-FFF2-40B4-BE49-F238E27FC236}">
                    <a16:creationId xmlns:a16="http://schemas.microsoft.com/office/drawing/2014/main" id="{E70B599F-40B3-4B3E-90EA-2FF4B87D3B40}"/>
                  </a:ext>
                </a:extLst>
              </p:cNvPr>
              <p:cNvPicPr/>
              <p:nvPr/>
            </p:nvPicPr>
            <p:blipFill>
              <a:blip r:embed="rId7"/>
              <a:stretch>
                <a:fillRect/>
              </a:stretch>
            </p:blipFill>
            <p:spPr>
              <a:xfrm>
                <a:off x="965880" y="4844160"/>
                <a:ext cx="1785960" cy="189720"/>
              </a:xfrm>
              <a:prstGeom prst="rect">
                <a:avLst/>
              </a:prstGeom>
            </p:spPr>
          </p:pic>
        </mc:Fallback>
      </mc:AlternateContent>
      <mc:AlternateContent xmlns:mc="http://schemas.openxmlformats.org/markup-compatibility/2006">
        <mc:Choice xmlns:p14="http://schemas.microsoft.com/office/powerpoint/2010/main" Requires="p14">
          <p:contentPart p14:bwMode="auto" r:id="rId8">
            <p14:nvContentPartPr>
              <p14:cNvPr id="6" name="Input penna 5">
                <a:extLst>
                  <a:ext uri="{FF2B5EF4-FFF2-40B4-BE49-F238E27FC236}">
                    <a16:creationId xmlns:a16="http://schemas.microsoft.com/office/drawing/2014/main" id="{57799BF1-D1B8-446E-8E21-A62A764734A7}"/>
                  </a:ext>
                </a:extLst>
              </p14:cNvPr>
              <p14:cNvContentPartPr/>
              <p14:nvPr/>
            </p14:nvContentPartPr>
            <p14:xfrm>
              <a:off x="1065240" y="5356440"/>
              <a:ext cx="1681560" cy="136080"/>
            </p14:xfrm>
          </p:contentPart>
        </mc:Choice>
        <mc:Fallback>
          <p:pic>
            <p:nvPicPr>
              <p:cNvPr id="6" name="Input penna 5">
                <a:extLst>
                  <a:ext uri="{FF2B5EF4-FFF2-40B4-BE49-F238E27FC236}">
                    <a16:creationId xmlns:a16="http://schemas.microsoft.com/office/drawing/2014/main" id="{57799BF1-D1B8-446E-8E21-A62A764734A7}"/>
                  </a:ext>
                </a:extLst>
              </p:cNvPr>
              <p:cNvPicPr/>
              <p:nvPr/>
            </p:nvPicPr>
            <p:blipFill>
              <a:blip r:embed="rId9"/>
              <a:stretch>
                <a:fillRect/>
              </a:stretch>
            </p:blipFill>
            <p:spPr>
              <a:xfrm>
                <a:off x="1049400" y="5293080"/>
                <a:ext cx="1712880" cy="262800"/>
              </a:xfrm>
              <a:prstGeom prst="rect">
                <a:avLst/>
              </a:prstGeom>
            </p:spPr>
          </p:pic>
        </mc:Fallback>
      </mc:AlternateContent>
      <mc:AlternateContent xmlns:mc="http://schemas.openxmlformats.org/markup-compatibility/2006">
        <mc:Choice xmlns:p14="http://schemas.microsoft.com/office/powerpoint/2010/main" Requires="p14">
          <p:contentPart p14:bwMode="auto" r:id="rId10">
            <p14:nvContentPartPr>
              <p14:cNvPr id="7" name="Input penna 6">
                <a:extLst>
                  <a:ext uri="{FF2B5EF4-FFF2-40B4-BE49-F238E27FC236}">
                    <a16:creationId xmlns:a16="http://schemas.microsoft.com/office/drawing/2014/main" id="{14181120-F385-4A8E-A5EF-71C60E896DE6}"/>
                  </a:ext>
                </a:extLst>
              </p14:cNvPr>
              <p14:cNvContentPartPr/>
              <p14:nvPr/>
            </p14:nvContentPartPr>
            <p14:xfrm>
              <a:off x="2412000" y="6421320"/>
              <a:ext cx="4719960" cy="271800"/>
            </p14:xfrm>
          </p:contentPart>
        </mc:Choice>
        <mc:Fallback>
          <p:pic>
            <p:nvPicPr>
              <p:cNvPr id="7" name="Input penna 6">
                <a:extLst>
                  <a:ext uri="{FF2B5EF4-FFF2-40B4-BE49-F238E27FC236}">
                    <a16:creationId xmlns:a16="http://schemas.microsoft.com/office/drawing/2014/main" id="{14181120-F385-4A8E-A5EF-71C60E896DE6}"/>
                  </a:ext>
                </a:extLst>
              </p:cNvPr>
              <p:cNvPicPr/>
              <p:nvPr/>
            </p:nvPicPr>
            <p:blipFill>
              <a:blip r:embed="rId11"/>
              <a:stretch>
                <a:fillRect/>
              </a:stretch>
            </p:blipFill>
            <p:spPr>
              <a:xfrm>
                <a:off x="2396160" y="6357960"/>
                <a:ext cx="4751280" cy="398520"/>
              </a:xfrm>
              <a:prstGeom prst="rect">
                <a:avLst/>
              </a:prstGeom>
            </p:spPr>
          </p:pic>
        </mc:Fallback>
      </mc:AlternateContent>
      <mc:AlternateContent xmlns:mc="http://schemas.openxmlformats.org/markup-compatibility/2006">
        <mc:Choice xmlns:p14="http://schemas.microsoft.com/office/powerpoint/2010/main" Requires="p14">
          <p:contentPart p14:bwMode="auto" r:id="rId12">
            <p14:nvContentPartPr>
              <p14:cNvPr id="8" name="Input penna 7">
                <a:extLst>
                  <a:ext uri="{FF2B5EF4-FFF2-40B4-BE49-F238E27FC236}">
                    <a16:creationId xmlns:a16="http://schemas.microsoft.com/office/drawing/2014/main" id="{81BE3B5C-C7CC-4BE3-B4DB-0649A0C56DD9}"/>
                  </a:ext>
                </a:extLst>
              </p14:cNvPr>
              <p14:cNvContentPartPr/>
              <p14:nvPr/>
            </p14:nvContentPartPr>
            <p14:xfrm>
              <a:off x="637200" y="6671880"/>
              <a:ext cx="6599160" cy="115200"/>
            </p14:xfrm>
          </p:contentPart>
        </mc:Choice>
        <mc:Fallback>
          <p:pic>
            <p:nvPicPr>
              <p:cNvPr id="8" name="Input penna 7">
                <a:extLst>
                  <a:ext uri="{FF2B5EF4-FFF2-40B4-BE49-F238E27FC236}">
                    <a16:creationId xmlns:a16="http://schemas.microsoft.com/office/drawing/2014/main" id="{81BE3B5C-C7CC-4BE3-B4DB-0649A0C56DD9}"/>
                  </a:ext>
                </a:extLst>
              </p:cNvPr>
              <p:cNvPicPr/>
              <p:nvPr/>
            </p:nvPicPr>
            <p:blipFill>
              <a:blip r:embed="rId13"/>
              <a:stretch>
                <a:fillRect/>
              </a:stretch>
            </p:blipFill>
            <p:spPr>
              <a:xfrm>
                <a:off x="621360" y="6608520"/>
                <a:ext cx="6630480" cy="241920"/>
              </a:xfrm>
              <a:prstGeom prst="rect">
                <a:avLst/>
              </a:prstGeom>
            </p:spPr>
          </p:pic>
        </mc:Fallback>
      </mc:AlternateContent>
      <mc:AlternateContent xmlns:mc="http://schemas.openxmlformats.org/markup-compatibility/2006">
        <mc:Choice xmlns:p14="http://schemas.microsoft.com/office/powerpoint/2010/main" Requires="p14">
          <p:contentPart p14:bwMode="auto" r:id="rId14">
            <p14:nvContentPartPr>
              <p14:cNvPr id="9" name="Input penna 8">
                <a:extLst>
                  <a:ext uri="{FF2B5EF4-FFF2-40B4-BE49-F238E27FC236}">
                    <a16:creationId xmlns:a16="http://schemas.microsoft.com/office/drawing/2014/main" id="{3CF5982D-F83C-40D8-B446-AC99251A8939}"/>
                  </a:ext>
                </a:extLst>
              </p14:cNvPr>
              <p14:cNvContentPartPr/>
              <p14:nvPr/>
            </p14:nvContentPartPr>
            <p14:xfrm>
              <a:off x="720720" y="6661440"/>
              <a:ext cx="6463440" cy="292680"/>
            </p14:xfrm>
          </p:contentPart>
        </mc:Choice>
        <mc:Fallback>
          <p:pic>
            <p:nvPicPr>
              <p:cNvPr id="9" name="Input penna 8">
                <a:extLst>
                  <a:ext uri="{FF2B5EF4-FFF2-40B4-BE49-F238E27FC236}">
                    <a16:creationId xmlns:a16="http://schemas.microsoft.com/office/drawing/2014/main" id="{3CF5982D-F83C-40D8-B446-AC99251A8939}"/>
                  </a:ext>
                </a:extLst>
              </p:cNvPr>
              <p:cNvPicPr/>
              <p:nvPr/>
            </p:nvPicPr>
            <p:blipFill>
              <a:blip r:embed="rId15"/>
              <a:stretch>
                <a:fillRect/>
              </a:stretch>
            </p:blipFill>
            <p:spPr>
              <a:xfrm>
                <a:off x="704880" y="6598080"/>
                <a:ext cx="6494760" cy="419400"/>
              </a:xfrm>
              <a:prstGeom prst="rect">
                <a:avLst/>
              </a:prstGeom>
            </p:spPr>
          </p:pic>
        </mc:Fallback>
      </mc:AlternateContent>
      <mc:AlternateContent xmlns:mc="http://schemas.openxmlformats.org/markup-compatibility/2006">
        <mc:Choice xmlns:p14="http://schemas.microsoft.com/office/powerpoint/2010/main" Requires="p14">
          <p:contentPart p14:bwMode="auto" r:id="rId16">
            <p14:nvContentPartPr>
              <p14:cNvPr id="10" name="Input penna 9">
                <a:extLst>
                  <a:ext uri="{FF2B5EF4-FFF2-40B4-BE49-F238E27FC236}">
                    <a16:creationId xmlns:a16="http://schemas.microsoft.com/office/drawing/2014/main" id="{BF52A35B-FC63-4FA1-A513-A0814FC0C03D}"/>
                  </a:ext>
                </a:extLst>
              </p14:cNvPr>
              <p14:cNvContentPartPr/>
              <p14:nvPr/>
            </p14:nvContentPartPr>
            <p14:xfrm>
              <a:off x="438840" y="6264720"/>
              <a:ext cx="6661800" cy="950400"/>
            </p14:xfrm>
          </p:contentPart>
        </mc:Choice>
        <mc:Fallback>
          <p:pic>
            <p:nvPicPr>
              <p:cNvPr id="10" name="Input penna 9">
                <a:extLst>
                  <a:ext uri="{FF2B5EF4-FFF2-40B4-BE49-F238E27FC236}">
                    <a16:creationId xmlns:a16="http://schemas.microsoft.com/office/drawing/2014/main" id="{BF52A35B-FC63-4FA1-A513-A0814FC0C03D}"/>
                  </a:ext>
                </a:extLst>
              </p:cNvPr>
              <p:cNvPicPr/>
              <p:nvPr/>
            </p:nvPicPr>
            <p:blipFill>
              <a:blip r:embed="rId17"/>
              <a:stretch>
                <a:fillRect/>
              </a:stretch>
            </p:blipFill>
            <p:spPr>
              <a:xfrm>
                <a:off x="423000" y="6201360"/>
                <a:ext cx="6693120" cy="1077120"/>
              </a:xfrm>
              <a:prstGeom prst="rect">
                <a:avLst/>
              </a:prstGeom>
            </p:spPr>
          </p:pic>
        </mc:Fallback>
      </mc:AlternateContent>
    </p:spTree>
    <p:extLst>
      <p:ext uri="{BB962C8B-B14F-4D97-AF65-F5344CB8AC3E}">
        <p14:creationId xmlns:p14="http://schemas.microsoft.com/office/powerpoint/2010/main" val="310416989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Rettangolo 27">
            <a:extLst>
              <a:ext uri="{FF2B5EF4-FFF2-40B4-BE49-F238E27FC236}">
                <a16:creationId xmlns:a16="http://schemas.microsoft.com/office/drawing/2014/main" id="{DD56DDA9-799D-47A1-AF24-ADC360C56911}"/>
              </a:ext>
            </a:extLst>
          </p:cNvPr>
          <p:cNvSpPr/>
          <p:nvPr/>
        </p:nvSpPr>
        <p:spPr>
          <a:xfrm>
            <a:off x="3401246" y="5902945"/>
            <a:ext cx="696490" cy="73522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27" name="Rettangolo 26">
            <a:extLst>
              <a:ext uri="{FF2B5EF4-FFF2-40B4-BE49-F238E27FC236}">
                <a16:creationId xmlns:a16="http://schemas.microsoft.com/office/drawing/2014/main" id="{38C7148F-4099-4300-A9D6-96F8F9839B74}"/>
              </a:ext>
            </a:extLst>
          </p:cNvPr>
          <p:cNvSpPr/>
          <p:nvPr/>
        </p:nvSpPr>
        <p:spPr>
          <a:xfrm>
            <a:off x="694734" y="5143777"/>
            <a:ext cx="687174" cy="68595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2" name="Rettangolo 11">
            <a:extLst>
              <a:ext uri="{FF2B5EF4-FFF2-40B4-BE49-F238E27FC236}">
                <a16:creationId xmlns:a16="http://schemas.microsoft.com/office/drawing/2014/main" id="{0759CE28-CDC7-47DE-9AD2-816CDE7137B1}"/>
              </a:ext>
            </a:extLst>
          </p:cNvPr>
          <p:cNvSpPr/>
          <p:nvPr/>
        </p:nvSpPr>
        <p:spPr>
          <a:xfrm>
            <a:off x="3929872" y="4375541"/>
            <a:ext cx="700252" cy="61763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325" name="L’errore più comune in assoluto consiste nel pensare che all'interno di una slide si debba scrivere tutto o forse anche di più di quello che si ha intenzione di dire a voce, come se la slide dovesse essere una vera e propria traccia del discorso. Addirittura è ancora diffusa in certi contesti l’idea che una slide con poche parole sia una cattiva slide. Invece, è cosa nota che alle persone non piace sentire il relatore ripetere le stesse frasi scritte nella presentazione: scommetto che sarà capitato anche a te di vivere con fastidio la visione di una presentazione in cui lo speaker leggeva, pari pari, il testo inserito nelle slide. Inoltre, il pubblico non può, contemporaneamente, leggere ed ascoltare dedicando a ciascuna delle due attività la stessa attenzione, perciò inserire nella slide tutto quello che andrai a dire a voce è inutile e controproducente."/>
          <p:cNvSpPr txBox="1"/>
          <p:nvPr/>
        </p:nvSpPr>
        <p:spPr>
          <a:xfrm>
            <a:off x="357149" y="1907455"/>
            <a:ext cx="6853443" cy="340478"/>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397" rIns="50397">
            <a:spAutoFit/>
          </a:bodyPr>
          <a:lstStyle/>
          <a:p>
            <a:pPr>
              <a:lnSpc>
                <a:spcPct val="110000"/>
              </a:lnSpc>
              <a:defRPr sz="1400">
                <a:solidFill>
                  <a:srgbClr val="404040"/>
                </a:solidFill>
                <a:latin typeface="Fira Sans SemiBold"/>
                <a:ea typeface="Fira Sans SemiBold"/>
                <a:cs typeface="Fira Sans SemiBold"/>
                <a:sym typeface="Fira Sans SemiBold"/>
              </a:defRPr>
            </a:pPr>
            <a:endParaRPr sz="1543" dirty="0"/>
          </a:p>
        </p:txBody>
      </p:sp>
      <p:sp>
        <p:nvSpPr>
          <p:cNvPr id="3" name="CasellaDiTesto 2">
            <a:extLst>
              <a:ext uri="{FF2B5EF4-FFF2-40B4-BE49-F238E27FC236}">
                <a16:creationId xmlns:a16="http://schemas.microsoft.com/office/drawing/2014/main" id="{81C3F0D8-7E4B-4F22-B8C2-EC263D547383}"/>
              </a:ext>
            </a:extLst>
          </p:cNvPr>
          <p:cNvSpPr txBox="1"/>
          <p:nvPr/>
        </p:nvSpPr>
        <p:spPr>
          <a:xfrm>
            <a:off x="308289" y="1275076"/>
            <a:ext cx="6594763" cy="1040285"/>
          </a:xfrm>
          <a:prstGeom prst="rect">
            <a:avLst/>
          </a:prstGeom>
          <a:noFill/>
        </p:spPr>
        <p:txBody>
          <a:bodyPr wrap="square" rtlCol="0">
            <a:spAutoFit/>
          </a:bodyPr>
          <a:lstStyle/>
          <a:p>
            <a:r>
              <a:rPr lang="it-IT" sz="1540" dirty="0">
                <a:latin typeface="Fira Sans"/>
              </a:rPr>
              <a:t>Di seguito, si presenta un elenco di </a:t>
            </a:r>
            <a:r>
              <a:rPr lang="it-IT" sz="1540" b="1" i="1" dirty="0">
                <a:latin typeface="Fira Sans"/>
              </a:rPr>
              <a:t>buone prassi locali </a:t>
            </a:r>
            <a:r>
              <a:rPr lang="it-IT" sz="1540" dirty="0">
                <a:latin typeface="Fira Sans"/>
              </a:rPr>
              <a:t>emerse dal confronto in gruppo. Si tratta di un semplice elenco che tuttavia testimonia la ricchezza e la varietà dell’esperienze partecipate nel territorio di Castelmaggiore, fra tradizione e innovazione.</a:t>
            </a:r>
          </a:p>
        </p:txBody>
      </p:sp>
      <p:pic>
        <p:nvPicPr>
          <p:cNvPr id="10" name="Elemento grafico 9" descr="Calcio">
            <a:extLst>
              <a:ext uri="{FF2B5EF4-FFF2-40B4-BE49-F238E27FC236}">
                <a16:creationId xmlns:a16="http://schemas.microsoft.com/office/drawing/2014/main" id="{1D223F14-AD5C-47FC-BAEF-6EA86D35AB9D}"/>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3898802" y="4309426"/>
            <a:ext cx="767507" cy="767507"/>
          </a:xfrm>
          <a:prstGeom prst="rect">
            <a:avLst/>
          </a:prstGeom>
        </p:spPr>
      </p:pic>
      <p:sp>
        <p:nvSpPr>
          <p:cNvPr id="13" name="CasellaDiTesto 12">
            <a:extLst>
              <a:ext uri="{FF2B5EF4-FFF2-40B4-BE49-F238E27FC236}">
                <a16:creationId xmlns:a16="http://schemas.microsoft.com/office/drawing/2014/main" id="{5E076E79-9C06-45A4-9BAE-D5A114C1FC8B}"/>
              </a:ext>
            </a:extLst>
          </p:cNvPr>
          <p:cNvSpPr txBox="1"/>
          <p:nvPr/>
        </p:nvSpPr>
        <p:spPr>
          <a:xfrm>
            <a:off x="4437310" y="4424508"/>
            <a:ext cx="2973390" cy="646331"/>
          </a:xfrm>
          <a:prstGeom prst="rect">
            <a:avLst/>
          </a:prstGeom>
          <a:noFill/>
        </p:spPr>
        <p:txBody>
          <a:bodyPr wrap="square" rtlCol="0">
            <a:spAutoFit/>
          </a:bodyPr>
          <a:lstStyle/>
          <a:p>
            <a:pPr algn="r"/>
            <a:r>
              <a:rPr lang="it-IT" dirty="0"/>
              <a:t>Bilancio partecipativo di Primo Maggio (2018)</a:t>
            </a:r>
          </a:p>
        </p:txBody>
      </p:sp>
      <p:sp>
        <p:nvSpPr>
          <p:cNvPr id="14" name="Rettangolo 13">
            <a:extLst>
              <a:ext uri="{FF2B5EF4-FFF2-40B4-BE49-F238E27FC236}">
                <a16:creationId xmlns:a16="http://schemas.microsoft.com/office/drawing/2014/main" id="{A157EBFB-2B6F-49D1-B801-21A993C98D56}"/>
              </a:ext>
            </a:extLst>
          </p:cNvPr>
          <p:cNvSpPr/>
          <p:nvPr/>
        </p:nvSpPr>
        <p:spPr>
          <a:xfrm>
            <a:off x="614357" y="3568043"/>
            <a:ext cx="705152" cy="68586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pic>
        <p:nvPicPr>
          <p:cNvPr id="16" name="Elemento grafico 15" descr="Albero a foglie caduche">
            <a:extLst>
              <a:ext uri="{FF2B5EF4-FFF2-40B4-BE49-F238E27FC236}">
                <a16:creationId xmlns:a16="http://schemas.microsoft.com/office/drawing/2014/main" id="{F7936865-0C59-4441-8033-3971C6E4C5DC}"/>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704082" y="3647936"/>
            <a:ext cx="612700" cy="612700"/>
          </a:xfrm>
          <a:prstGeom prst="rect">
            <a:avLst/>
          </a:prstGeom>
        </p:spPr>
      </p:pic>
      <p:sp>
        <p:nvSpPr>
          <p:cNvPr id="17" name="CasellaDiTesto 16">
            <a:extLst>
              <a:ext uri="{FF2B5EF4-FFF2-40B4-BE49-F238E27FC236}">
                <a16:creationId xmlns:a16="http://schemas.microsoft.com/office/drawing/2014/main" id="{A21A06F2-870E-49A4-B7B9-ACB3B23B3A9D}"/>
              </a:ext>
            </a:extLst>
          </p:cNvPr>
          <p:cNvSpPr txBox="1"/>
          <p:nvPr/>
        </p:nvSpPr>
        <p:spPr>
          <a:xfrm>
            <a:off x="1551657" y="3579334"/>
            <a:ext cx="2642333" cy="646331"/>
          </a:xfrm>
          <a:prstGeom prst="rect">
            <a:avLst/>
          </a:prstGeom>
          <a:noFill/>
        </p:spPr>
        <p:txBody>
          <a:bodyPr wrap="square" rtlCol="0">
            <a:spAutoFit/>
          </a:bodyPr>
          <a:lstStyle/>
          <a:p>
            <a:r>
              <a:rPr lang="it-IT" dirty="0"/>
              <a:t>Bilancio partecipativo di Trebbo di Reno (2017)</a:t>
            </a:r>
          </a:p>
        </p:txBody>
      </p:sp>
      <p:sp>
        <p:nvSpPr>
          <p:cNvPr id="18" name="CasellaDiTesto 17">
            <a:extLst>
              <a:ext uri="{FF2B5EF4-FFF2-40B4-BE49-F238E27FC236}">
                <a16:creationId xmlns:a16="http://schemas.microsoft.com/office/drawing/2014/main" id="{48A2C561-D498-41F9-AF23-9E414C8E141E}"/>
              </a:ext>
            </a:extLst>
          </p:cNvPr>
          <p:cNvSpPr txBox="1"/>
          <p:nvPr/>
        </p:nvSpPr>
        <p:spPr>
          <a:xfrm>
            <a:off x="1612456" y="5108754"/>
            <a:ext cx="2761298" cy="646331"/>
          </a:xfrm>
          <a:prstGeom prst="rect">
            <a:avLst/>
          </a:prstGeom>
          <a:noFill/>
        </p:spPr>
        <p:txBody>
          <a:bodyPr wrap="square" rtlCol="0">
            <a:spAutoFit/>
          </a:bodyPr>
          <a:lstStyle/>
          <a:p>
            <a:r>
              <a:rPr lang="it-IT" dirty="0"/>
              <a:t>Tavolo di progettazione area adolescenti</a:t>
            </a:r>
          </a:p>
        </p:txBody>
      </p:sp>
      <p:sp>
        <p:nvSpPr>
          <p:cNvPr id="20" name="CasellaDiTesto 19">
            <a:extLst>
              <a:ext uri="{FF2B5EF4-FFF2-40B4-BE49-F238E27FC236}">
                <a16:creationId xmlns:a16="http://schemas.microsoft.com/office/drawing/2014/main" id="{6D1B80F2-D8B3-4810-9B04-996F7C23C597}"/>
              </a:ext>
            </a:extLst>
          </p:cNvPr>
          <p:cNvSpPr txBox="1"/>
          <p:nvPr/>
        </p:nvSpPr>
        <p:spPr>
          <a:xfrm>
            <a:off x="1398537" y="7164564"/>
            <a:ext cx="2625091" cy="369332"/>
          </a:xfrm>
          <a:prstGeom prst="rect">
            <a:avLst/>
          </a:prstGeom>
          <a:noFill/>
        </p:spPr>
        <p:txBody>
          <a:bodyPr wrap="square" rtlCol="0">
            <a:spAutoFit/>
          </a:bodyPr>
          <a:lstStyle/>
          <a:p>
            <a:pPr algn="r"/>
            <a:r>
              <a:rPr lang="it-IT" dirty="0"/>
              <a:t>Castel Maggiore solidale</a:t>
            </a:r>
          </a:p>
        </p:txBody>
      </p:sp>
      <p:sp>
        <p:nvSpPr>
          <p:cNvPr id="21" name="CasellaDiTesto 20">
            <a:extLst>
              <a:ext uri="{FF2B5EF4-FFF2-40B4-BE49-F238E27FC236}">
                <a16:creationId xmlns:a16="http://schemas.microsoft.com/office/drawing/2014/main" id="{A2EE1CCF-816C-47FD-B7A1-50ADBFBE9CE3}"/>
              </a:ext>
            </a:extLst>
          </p:cNvPr>
          <p:cNvSpPr txBox="1"/>
          <p:nvPr/>
        </p:nvSpPr>
        <p:spPr>
          <a:xfrm>
            <a:off x="4339539" y="5997377"/>
            <a:ext cx="2761298" cy="369332"/>
          </a:xfrm>
          <a:prstGeom prst="rect">
            <a:avLst/>
          </a:prstGeom>
          <a:noFill/>
        </p:spPr>
        <p:txBody>
          <a:bodyPr wrap="square" rtlCol="0">
            <a:spAutoFit/>
          </a:bodyPr>
          <a:lstStyle/>
          <a:p>
            <a:r>
              <a:rPr lang="it-IT" dirty="0"/>
              <a:t>Commissione mensa scuola</a:t>
            </a:r>
          </a:p>
        </p:txBody>
      </p:sp>
      <p:sp>
        <p:nvSpPr>
          <p:cNvPr id="22" name="CasellaDiTesto 21">
            <a:extLst>
              <a:ext uri="{FF2B5EF4-FFF2-40B4-BE49-F238E27FC236}">
                <a16:creationId xmlns:a16="http://schemas.microsoft.com/office/drawing/2014/main" id="{4D77A078-908D-4170-B64D-536822311F21}"/>
              </a:ext>
            </a:extLst>
          </p:cNvPr>
          <p:cNvSpPr txBox="1"/>
          <p:nvPr/>
        </p:nvSpPr>
        <p:spPr>
          <a:xfrm>
            <a:off x="4689472" y="8138027"/>
            <a:ext cx="2707633" cy="646331"/>
          </a:xfrm>
          <a:prstGeom prst="rect">
            <a:avLst/>
          </a:prstGeom>
          <a:noFill/>
        </p:spPr>
        <p:txBody>
          <a:bodyPr wrap="square" rtlCol="0">
            <a:spAutoFit/>
          </a:bodyPr>
          <a:lstStyle/>
          <a:p>
            <a:pPr algn="r"/>
            <a:r>
              <a:rPr lang="it-IT" dirty="0"/>
              <a:t>Consiglio Comunale dei ragazzi </a:t>
            </a:r>
          </a:p>
        </p:txBody>
      </p:sp>
      <p:pic>
        <p:nvPicPr>
          <p:cNvPr id="24" name="Elemento grafico 23" descr="Gruppo">
            <a:extLst>
              <a:ext uri="{FF2B5EF4-FFF2-40B4-BE49-F238E27FC236}">
                <a16:creationId xmlns:a16="http://schemas.microsoft.com/office/drawing/2014/main" id="{3B303EBD-3EE8-4983-A2B8-F28F8E90EF7E}"/>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724477" y="5223101"/>
            <a:ext cx="657431" cy="518066"/>
          </a:xfrm>
          <a:prstGeom prst="rect">
            <a:avLst/>
          </a:prstGeom>
        </p:spPr>
      </p:pic>
      <p:pic>
        <p:nvPicPr>
          <p:cNvPr id="26" name="Elemento grafico 25" descr="Pasta">
            <a:extLst>
              <a:ext uri="{FF2B5EF4-FFF2-40B4-BE49-F238E27FC236}">
                <a16:creationId xmlns:a16="http://schemas.microsoft.com/office/drawing/2014/main" id="{99328682-1AEA-4600-8517-C15AC2CD2582}"/>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3461938" y="5924033"/>
            <a:ext cx="635798" cy="635798"/>
          </a:xfrm>
          <a:prstGeom prst="rect">
            <a:avLst/>
          </a:prstGeom>
        </p:spPr>
      </p:pic>
      <p:sp>
        <p:nvSpPr>
          <p:cNvPr id="29" name="CasellaDiTesto 28">
            <a:extLst>
              <a:ext uri="{FF2B5EF4-FFF2-40B4-BE49-F238E27FC236}">
                <a16:creationId xmlns:a16="http://schemas.microsoft.com/office/drawing/2014/main" id="{219CCD16-E015-4C13-B503-8C1E4D5AC701}"/>
              </a:ext>
            </a:extLst>
          </p:cNvPr>
          <p:cNvSpPr txBox="1"/>
          <p:nvPr/>
        </p:nvSpPr>
        <p:spPr>
          <a:xfrm>
            <a:off x="5303183" y="2630616"/>
            <a:ext cx="2569828" cy="923330"/>
          </a:xfrm>
          <a:prstGeom prst="rect">
            <a:avLst/>
          </a:prstGeom>
          <a:noFill/>
        </p:spPr>
        <p:txBody>
          <a:bodyPr wrap="square" rtlCol="0">
            <a:spAutoFit/>
          </a:bodyPr>
          <a:lstStyle/>
          <a:p>
            <a:r>
              <a:rPr lang="it-IT" dirty="0"/>
              <a:t>Raccolta differenziata «Calabria-Castel Maggiore»</a:t>
            </a:r>
          </a:p>
        </p:txBody>
      </p:sp>
      <p:sp>
        <p:nvSpPr>
          <p:cNvPr id="30" name="Rettangolo 29">
            <a:extLst>
              <a:ext uri="{FF2B5EF4-FFF2-40B4-BE49-F238E27FC236}">
                <a16:creationId xmlns:a16="http://schemas.microsoft.com/office/drawing/2014/main" id="{8AA0248C-B22F-4DD7-89EA-EAFD7BD025C1}"/>
              </a:ext>
            </a:extLst>
          </p:cNvPr>
          <p:cNvSpPr/>
          <p:nvPr/>
        </p:nvSpPr>
        <p:spPr>
          <a:xfrm>
            <a:off x="4193990" y="2672688"/>
            <a:ext cx="783233" cy="71406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37" name="Rettangolo 36">
            <a:extLst>
              <a:ext uri="{FF2B5EF4-FFF2-40B4-BE49-F238E27FC236}">
                <a16:creationId xmlns:a16="http://schemas.microsoft.com/office/drawing/2014/main" id="{30D517C0-8C35-428F-AD1B-DF84B3445BF6}"/>
              </a:ext>
            </a:extLst>
          </p:cNvPr>
          <p:cNvSpPr/>
          <p:nvPr/>
        </p:nvSpPr>
        <p:spPr>
          <a:xfrm>
            <a:off x="4023628" y="7849607"/>
            <a:ext cx="700252" cy="71406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38" name="Rettangolo 37">
            <a:extLst>
              <a:ext uri="{FF2B5EF4-FFF2-40B4-BE49-F238E27FC236}">
                <a16:creationId xmlns:a16="http://schemas.microsoft.com/office/drawing/2014/main" id="{A142AE15-5C0F-4CD1-B5FF-55944C0C117A}"/>
              </a:ext>
            </a:extLst>
          </p:cNvPr>
          <p:cNvSpPr/>
          <p:nvPr/>
        </p:nvSpPr>
        <p:spPr>
          <a:xfrm>
            <a:off x="817642" y="7006365"/>
            <a:ext cx="700252" cy="71406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pic>
        <p:nvPicPr>
          <p:cNvPr id="32" name="Elemento grafico 31" descr="Insegnante">
            <a:extLst>
              <a:ext uri="{FF2B5EF4-FFF2-40B4-BE49-F238E27FC236}">
                <a16:creationId xmlns:a16="http://schemas.microsoft.com/office/drawing/2014/main" id="{E65338EF-BEAE-4CC1-99CD-050801A3369D}"/>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a:off x="3975405" y="7840042"/>
            <a:ext cx="714067" cy="714067"/>
          </a:xfrm>
          <a:prstGeom prst="rect">
            <a:avLst/>
          </a:prstGeom>
        </p:spPr>
      </p:pic>
      <p:pic>
        <p:nvPicPr>
          <p:cNvPr id="34" name="Immagine 33">
            <a:extLst>
              <a:ext uri="{FF2B5EF4-FFF2-40B4-BE49-F238E27FC236}">
                <a16:creationId xmlns:a16="http://schemas.microsoft.com/office/drawing/2014/main" id="{42AED983-3166-4402-84E0-43DD2954B19C}"/>
              </a:ext>
            </a:extLst>
          </p:cNvPr>
          <p:cNvPicPr>
            <a:picLocks noChangeAspect="1"/>
          </p:cNvPicPr>
          <p:nvPr/>
        </p:nvPicPr>
        <p:blipFill>
          <a:blip r:embed="rId12"/>
          <a:stretch>
            <a:fillRect/>
          </a:stretch>
        </p:blipFill>
        <p:spPr>
          <a:xfrm>
            <a:off x="4289976" y="2747153"/>
            <a:ext cx="608678" cy="608678"/>
          </a:xfrm>
          <a:prstGeom prst="rect">
            <a:avLst/>
          </a:prstGeom>
        </p:spPr>
      </p:pic>
      <p:pic>
        <p:nvPicPr>
          <p:cNvPr id="36" name="Immagine 35">
            <a:extLst>
              <a:ext uri="{FF2B5EF4-FFF2-40B4-BE49-F238E27FC236}">
                <a16:creationId xmlns:a16="http://schemas.microsoft.com/office/drawing/2014/main" id="{CC7A54AB-AB54-48B4-B149-D9BA2210F584}"/>
              </a:ext>
            </a:extLst>
          </p:cNvPr>
          <p:cNvPicPr>
            <a:picLocks noChangeAspect="1"/>
          </p:cNvPicPr>
          <p:nvPr/>
        </p:nvPicPr>
        <p:blipFill>
          <a:blip r:embed="rId13"/>
          <a:stretch>
            <a:fillRect/>
          </a:stretch>
        </p:blipFill>
        <p:spPr>
          <a:xfrm>
            <a:off x="862966" y="7037469"/>
            <a:ext cx="609604" cy="609604"/>
          </a:xfrm>
          <a:prstGeom prst="rect">
            <a:avLst/>
          </a:prstGeom>
          <a:effectLst>
            <a:softEdge rad="0"/>
          </a:effectLst>
        </p:spPr>
      </p:pic>
      <p:sp>
        <p:nvSpPr>
          <p:cNvPr id="39" name="CasellaDiTesto 38">
            <a:extLst>
              <a:ext uri="{FF2B5EF4-FFF2-40B4-BE49-F238E27FC236}">
                <a16:creationId xmlns:a16="http://schemas.microsoft.com/office/drawing/2014/main" id="{A09D8A89-6E8E-430E-983E-7EEDBB4C73DB}"/>
              </a:ext>
            </a:extLst>
          </p:cNvPr>
          <p:cNvSpPr txBox="1"/>
          <p:nvPr/>
        </p:nvSpPr>
        <p:spPr>
          <a:xfrm>
            <a:off x="1612456" y="9024344"/>
            <a:ext cx="3212712" cy="646331"/>
          </a:xfrm>
          <a:prstGeom prst="rect">
            <a:avLst/>
          </a:prstGeom>
          <a:noFill/>
        </p:spPr>
        <p:txBody>
          <a:bodyPr wrap="square" rtlCol="0">
            <a:spAutoFit/>
          </a:bodyPr>
          <a:lstStyle/>
          <a:p>
            <a:pPr algn="r"/>
            <a:r>
              <a:rPr lang="it-IT" dirty="0"/>
              <a:t>Festa del Centenario del nome di Castel Maggiore (una tantum)</a:t>
            </a:r>
          </a:p>
        </p:txBody>
      </p:sp>
      <p:sp>
        <p:nvSpPr>
          <p:cNvPr id="40" name="Rettangolo 39">
            <a:extLst>
              <a:ext uri="{FF2B5EF4-FFF2-40B4-BE49-F238E27FC236}">
                <a16:creationId xmlns:a16="http://schemas.microsoft.com/office/drawing/2014/main" id="{C94F0737-9F45-4F4D-AAB4-EF6F1F518848}"/>
              </a:ext>
            </a:extLst>
          </p:cNvPr>
          <p:cNvSpPr/>
          <p:nvPr/>
        </p:nvSpPr>
        <p:spPr>
          <a:xfrm>
            <a:off x="817642" y="9017257"/>
            <a:ext cx="801864" cy="616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pic>
        <p:nvPicPr>
          <p:cNvPr id="42" name="Elemento grafico 41" descr="Coccarda">
            <a:extLst>
              <a:ext uri="{FF2B5EF4-FFF2-40B4-BE49-F238E27FC236}">
                <a16:creationId xmlns:a16="http://schemas.microsoft.com/office/drawing/2014/main" id="{10FC9CB9-64D6-4DD5-B44E-F8ADF4CCD319}"/>
              </a:ext>
            </a:extLst>
          </p:cNvPr>
          <p:cNvPicPr>
            <a:picLocks noChangeAspect="1"/>
          </p:cNvPicPr>
          <p:nvPr/>
        </p:nvPicPr>
        <p:blipFill>
          <a:blip r:embed="rId14">
            <a:extLst>
              <a:ext uri="{96DAC541-7B7A-43D3-8B79-37D633B846F1}">
                <asvg:svgBlip xmlns:asvg="http://schemas.microsoft.com/office/drawing/2016/SVG/main" r:embed="rId15"/>
              </a:ext>
            </a:extLst>
          </a:blip>
          <a:stretch>
            <a:fillRect/>
          </a:stretch>
        </p:blipFill>
        <p:spPr>
          <a:xfrm>
            <a:off x="912093" y="9079290"/>
            <a:ext cx="616750" cy="616750"/>
          </a:xfrm>
          <a:prstGeom prst="rect">
            <a:avLst/>
          </a:prstGeom>
        </p:spPr>
      </p:pic>
      <p:sp>
        <p:nvSpPr>
          <p:cNvPr id="31" name="Rettangolo">
            <a:extLst>
              <a:ext uri="{FF2B5EF4-FFF2-40B4-BE49-F238E27FC236}">
                <a16:creationId xmlns:a16="http://schemas.microsoft.com/office/drawing/2014/main" id="{D1382D44-2AD6-4F6A-B268-40A510600A51}"/>
              </a:ext>
            </a:extLst>
          </p:cNvPr>
          <p:cNvSpPr/>
          <p:nvPr/>
        </p:nvSpPr>
        <p:spPr>
          <a:xfrm>
            <a:off x="-2" y="229468"/>
            <a:ext cx="7397107" cy="889977"/>
          </a:xfrm>
          <a:prstGeom prst="rect">
            <a:avLst/>
          </a:prstGeom>
          <a:solidFill>
            <a:srgbClr val="C73278"/>
          </a:solidFill>
          <a:ln w="12700">
            <a:miter lim="400000"/>
          </a:ln>
        </p:spPr>
        <p:txBody>
          <a:bodyPr lIns="50397" rIns="50397" anchor="ctr"/>
          <a:lstStyle/>
          <a:p>
            <a:pPr>
              <a:defRPr>
                <a:solidFill>
                  <a:srgbClr val="FFFFFF"/>
                </a:solidFill>
              </a:defRPr>
            </a:pPr>
            <a:r>
              <a:rPr lang="it-IT" sz="2400" dirty="0"/>
              <a:t> 4.4. LE BUONE PRASSI PARTECIPATIVE: </a:t>
            </a:r>
          </a:p>
          <a:p>
            <a:pPr>
              <a:defRPr>
                <a:solidFill>
                  <a:srgbClr val="FFFFFF"/>
                </a:solidFill>
              </a:defRPr>
            </a:pPr>
            <a:r>
              <a:rPr lang="it-IT" sz="2400" dirty="0"/>
              <a:t>	   ESITI DEL LABORATORIO </a:t>
            </a:r>
            <a:r>
              <a:rPr lang="it-IT" sz="2400" i="1" dirty="0"/>
              <a:t>(segue)</a:t>
            </a:r>
            <a:endParaRPr sz="2400" dirty="0"/>
          </a:p>
        </p:txBody>
      </p:sp>
      <p:pic>
        <p:nvPicPr>
          <p:cNvPr id="4" name="Immagine 3">
            <a:extLst>
              <a:ext uri="{FF2B5EF4-FFF2-40B4-BE49-F238E27FC236}">
                <a16:creationId xmlns:a16="http://schemas.microsoft.com/office/drawing/2014/main" id="{FE5BD436-2DDB-49C1-8353-A012FA86DF57}"/>
              </a:ext>
            </a:extLst>
          </p:cNvPr>
          <p:cNvPicPr>
            <a:picLocks noChangeAspect="1"/>
          </p:cNvPicPr>
          <p:nvPr/>
        </p:nvPicPr>
        <p:blipFill rotWithShape="1">
          <a:blip r:embed="rId16">
            <a:alphaModFix amt="20000"/>
          </a:blip>
          <a:srcRect l="27454" t="18746" r="38940" b="25003"/>
          <a:stretch/>
        </p:blipFill>
        <p:spPr>
          <a:xfrm>
            <a:off x="-2" y="2315361"/>
            <a:ext cx="7559677" cy="8376452"/>
          </a:xfrm>
          <a:prstGeom prst="rect">
            <a:avLst/>
          </a:prstGeom>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0" name="Ogni volta che parlo di presentazioni efficaci, in sala c’è sempre qualcuno che alza la mano per fare una precisa obiezione: “Ma io uso Powerpoint, non sono un grafico!”. Questa domanda mi rende felicissima perché mi permette subito di presentare i due miti da sfatare quando parliamo di presentazioni efficaci:"/>
          <p:cNvSpPr txBox="1"/>
          <p:nvPr/>
        </p:nvSpPr>
        <p:spPr>
          <a:xfrm>
            <a:off x="661889" y="1097185"/>
            <a:ext cx="6592101" cy="4841069"/>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397" rIns="50397">
            <a:spAutoFit/>
          </a:bodyPr>
          <a:lstStyle/>
          <a:p>
            <a:pPr algn="just">
              <a:defRPr sz="1400">
                <a:solidFill>
                  <a:srgbClr val="404040"/>
                </a:solidFill>
                <a:latin typeface="Fira Sans Regular"/>
                <a:ea typeface="Fira Sans Regular"/>
                <a:cs typeface="Fira Sans Regular"/>
                <a:sym typeface="Fira Sans Regular"/>
              </a:defRPr>
            </a:pPr>
            <a:r>
              <a:rPr lang="it-IT" sz="1543" dirty="0">
                <a:latin typeface="Fira Sans"/>
              </a:rPr>
              <a:t>Il presente documento riporta i principali esiti del percorso di formazione «</a:t>
            </a:r>
            <a:r>
              <a:rPr lang="it-IT" sz="1543" b="1" i="1" dirty="0">
                <a:latin typeface="Fira Sans"/>
              </a:rPr>
              <a:t>Laboratori formativi di partecipazione-processi e modelli partecipativi del comune di Castel Maggiore</a:t>
            </a:r>
            <a:r>
              <a:rPr lang="it-IT" sz="1543" dirty="0">
                <a:latin typeface="Fira Sans"/>
              </a:rPr>
              <a:t>», realizzato tra i mesi di dicembre 2018 e febbraio 2019, presso la sala del Consiglio del Volontariato di Castel Maggiore.</a:t>
            </a:r>
          </a:p>
          <a:p>
            <a:pPr algn="just">
              <a:defRPr sz="1400">
                <a:solidFill>
                  <a:srgbClr val="404040"/>
                </a:solidFill>
                <a:latin typeface="Fira Sans Regular"/>
                <a:ea typeface="Fira Sans Regular"/>
                <a:cs typeface="Fira Sans Regular"/>
                <a:sym typeface="Fira Sans Regular"/>
              </a:defRPr>
            </a:pPr>
            <a:r>
              <a:rPr lang="it-IT" sz="1543" dirty="0">
                <a:latin typeface="Fira Sans"/>
              </a:rPr>
              <a:t>Il corso si è strutturato in tre laboratori-formativi, ciascuno articolato in una parte teorica e una applicativa (laboratoriale). Nella prima sono state presentate le principali teorie e i metodi di riferimento, utili alla lettura e alla comprensione dei processi partecipativi; nella seconda, i partecipanti hanno utilizzato tecniche proprie del lavoro di gruppo (presentate in dettaglio successivamente). </a:t>
            </a:r>
          </a:p>
          <a:p>
            <a:pPr algn="just">
              <a:defRPr sz="1400">
                <a:solidFill>
                  <a:srgbClr val="404040"/>
                </a:solidFill>
                <a:latin typeface="Fira Sans Regular"/>
                <a:ea typeface="Fira Sans Regular"/>
                <a:cs typeface="Fira Sans Regular"/>
                <a:sym typeface="Fira Sans Regular"/>
              </a:defRPr>
            </a:pPr>
            <a:r>
              <a:rPr lang="it-IT" sz="1543" dirty="0">
                <a:latin typeface="Fira Sans"/>
              </a:rPr>
              <a:t>Al presente documento sono allegati materiali utilizzati durante gli incontri:</a:t>
            </a:r>
          </a:p>
          <a:p>
            <a:pPr marL="285750" indent="-285750" algn="just">
              <a:buFontTx/>
              <a:buChar char="-"/>
              <a:defRPr sz="1400">
                <a:solidFill>
                  <a:srgbClr val="404040"/>
                </a:solidFill>
                <a:latin typeface="Fira Sans Regular"/>
                <a:ea typeface="Fira Sans Regular"/>
                <a:cs typeface="Fira Sans Regular"/>
                <a:sym typeface="Fira Sans Regular"/>
              </a:defRPr>
            </a:pPr>
            <a:r>
              <a:rPr lang="it-IT" sz="1543" dirty="0">
                <a:latin typeface="Fira Sans"/>
              </a:rPr>
              <a:t>slide delle formatrici;</a:t>
            </a:r>
          </a:p>
          <a:p>
            <a:pPr marL="285750" indent="-285750" algn="just">
              <a:buFontTx/>
              <a:buChar char="-"/>
              <a:defRPr sz="1400">
                <a:solidFill>
                  <a:srgbClr val="404040"/>
                </a:solidFill>
                <a:latin typeface="Fira Sans Regular"/>
                <a:ea typeface="Fira Sans Regular"/>
                <a:cs typeface="Fira Sans Regular"/>
                <a:sym typeface="Fira Sans Regular"/>
              </a:defRPr>
            </a:pPr>
            <a:r>
              <a:rPr lang="it-IT" sz="1543" dirty="0">
                <a:latin typeface="Fira Sans"/>
              </a:rPr>
              <a:t>sintetica brochure con una selezione di tecniche per la facilitazione;</a:t>
            </a:r>
          </a:p>
          <a:p>
            <a:pPr marL="285750" indent="-285750" algn="just">
              <a:buFontTx/>
              <a:buChar char="-"/>
              <a:defRPr sz="1400">
                <a:solidFill>
                  <a:srgbClr val="404040"/>
                </a:solidFill>
                <a:latin typeface="Fira Sans Regular"/>
                <a:ea typeface="Fira Sans Regular"/>
                <a:cs typeface="Fira Sans Regular"/>
                <a:sym typeface="Fira Sans Regular"/>
              </a:defRPr>
            </a:pPr>
            <a:r>
              <a:rPr lang="it-IT" sz="1543" dirty="0">
                <a:latin typeface="Fira Sans"/>
              </a:rPr>
              <a:t>due esempi di buone pratiche partecipative presentate e discusse in aula.</a:t>
            </a:r>
          </a:p>
          <a:p>
            <a:pPr algn="just">
              <a:defRPr sz="1400">
                <a:solidFill>
                  <a:srgbClr val="404040"/>
                </a:solidFill>
                <a:latin typeface="Fira Sans Regular"/>
                <a:ea typeface="Fira Sans Regular"/>
                <a:cs typeface="Fira Sans Regular"/>
                <a:sym typeface="Fira Sans Regular"/>
              </a:defRPr>
            </a:pPr>
            <a:r>
              <a:rPr lang="it-IT" sz="1543" dirty="0">
                <a:solidFill>
                  <a:srgbClr val="404040"/>
                </a:solidFill>
                <a:latin typeface="Fira Sans"/>
              </a:rPr>
              <a:t>Si è scelto di rendere in modo discorsivo e sintetico quanto emerso (contesto, obiettivi, contenuti, metodologie), così da poter dare massima diffusione di quanto fatto, per tutte le persone interessate a tali temi. Anche il formato e-book è stato pensato a tale scopo. </a:t>
            </a:r>
          </a:p>
          <a:p>
            <a:pPr algn="just">
              <a:defRPr sz="1400">
                <a:solidFill>
                  <a:srgbClr val="404040"/>
                </a:solidFill>
                <a:latin typeface="Fira Sans Regular"/>
                <a:ea typeface="Fira Sans Regular"/>
                <a:cs typeface="Fira Sans Regular"/>
                <a:sym typeface="Fira Sans Regular"/>
              </a:defRPr>
            </a:pPr>
            <a:endParaRPr lang="it-IT" sz="1543" dirty="0">
              <a:solidFill>
                <a:srgbClr val="404040"/>
              </a:solidFill>
              <a:latin typeface="Fira Sans"/>
            </a:endParaRPr>
          </a:p>
          <a:p>
            <a:pPr algn="just">
              <a:defRPr sz="1400">
                <a:solidFill>
                  <a:srgbClr val="404040"/>
                </a:solidFill>
                <a:latin typeface="Fira Sans Regular"/>
                <a:ea typeface="Fira Sans Regular"/>
                <a:cs typeface="Fira Sans Regular"/>
                <a:sym typeface="Fira Sans Regular"/>
              </a:defRPr>
            </a:pPr>
            <a:r>
              <a:rPr lang="it-IT" sz="1543" i="1" dirty="0">
                <a:solidFill>
                  <a:srgbClr val="404040"/>
                </a:solidFill>
                <a:latin typeface="Fira Sans"/>
              </a:rPr>
              <a:t>L’équipe di formatrici Iress è composta da: M. Anconelli, R. Piccinini,</a:t>
            </a:r>
          </a:p>
          <a:p>
            <a:pPr algn="just">
              <a:defRPr sz="1400">
                <a:solidFill>
                  <a:srgbClr val="404040"/>
                </a:solidFill>
                <a:latin typeface="Fira Sans Regular"/>
                <a:ea typeface="Fira Sans Regular"/>
                <a:cs typeface="Fira Sans Regular"/>
                <a:sym typeface="Fira Sans Regular"/>
              </a:defRPr>
            </a:pPr>
            <a:r>
              <a:rPr lang="it-IT" sz="1543" i="1" dirty="0">
                <a:solidFill>
                  <a:srgbClr val="404040"/>
                </a:solidFill>
                <a:latin typeface="Fira Sans"/>
              </a:rPr>
              <a:t>G. Nicodemi, E. Anconelli, </a:t>
            </a:r>
            <a:endParaRPr sz="1543" dirty="0">
              <a:latin typeface="Fira Sans"/>
            </a:endParaRPr>
          </a:p>
        </p:txBody>
      </p:sp>
      <p:sp>
        <p:nvSpPr>
          <p:cNvPr id="311" name="I miti da sfatare"/>
          <p:cNvSpPr txBox="1"/>
          <p:nvPr/>
        </p:nvSpPr>
        <p:spPr>
          <a:xfrm>
            <a:off x="616166" y="491797"/>
            <a:ext cx="6459721" cy="499496"/>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397" rIns="50397">
            <a:spAutoFit/>
          </a:bodyPr>
          <a:lstStyle>
            <a:lvl1pPr>
              <a:defRPr sz="2400">
                <a:solidFill>
                  <a:srgbClr val="C83277"/>
                </a:solidFill>
                <a:latin typeface="Fira Sans SemiBold"/>
                <a:ea typeface="Fira Sans SemiBold"/>
                <a:cs typeface="Fira Sans SemiBold"/>
                <a:sym typeface="Fira Sans SemiBold"/>
              </a:defRPr>
            </a:lvl1pPr>
          </a:lstStyle>
          <a:p>
            <a:r>
              <a:rPr lang="it-IT" sz="2646" dirty="0"/>
              <a:t>Guida alla lettura del documento</a:t>
            </a:r>
            <a:endParaRPr sz="2646" dirty="0"/>
          </a:p>
        </p:txBody>
      </p:sp>
      <p:sp>
        <p:nvSpPr>
          <p:cNvPr id="312" name="Puoi creare una presentazione con Keynote e Powerpoint e fare gli stessi identici errori, puoi usare Prezi per movimentare i tuoi contenuti ma se la presentazione non ha una buona struttura non funzionerà, puoi utilizzare un programma di grafica professionale e creare comunque una presentazione poco efficace. Lo strumento è ciò che ci permette di realizzare ciò che prima abbiamo progettato nella testa, un contenitore vuoto da riempire con le nostre idee. Certamente esistono delle differenze tra i vari strumenti ma non saranno queste a limitarci. I veri pericoli sono altri e li vedremo tra poco.…"/>
          <p:cNvSpPr txBox="1"/>
          <p:nvPr/>
        </p:nvSpPr>
        <p:spPr>
          <a:xfrm>
            <a:off x="661889" y="6873390"/>
            <a:ext cx="6592101" cy="222926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397" rIns="50397">
            <a:spAutoFit/>
          </a:bodyPr>
          <a:lstStyle/>
          <a:p>
            <a:pPr marL="342900" indent="-342900" algn="just">
              <a:buAutoNum type="arabicPeriod"/>
            </a:pPr>
            <a:r>
              <a:rPr lang="it-IT" sz="1543" dirty="0"/>
              <a:t>Il Comune di Castelmaggiore e </a:t>
            </a:r>
            <a:r>
              <a:rPr lang="it-IT" sz="1543"/>
              <a:t>la partecipazione</a:t>
            </a:r>
            <a:endParaRPr lang="it-IT" sz="1543" dirty="0"/>
          </a:p>
          <a:p>
            <a:pPr marL="342900" indent="-342900" algn="just">
              <a:buAutoNum type="arabicPeriod"/>
            </a:pPr>
            <a:r>
              <a:rPr lang="it-IT" sz="1543" dirty="0"/>
              <a:t>Approcci partecipativi e obiettivi del percorso formativo</a:t>
            </a:r>
          </a:p>
          <a:p>
            <a:pPr marL="342900" indent="-342900" algn="just">
              <a:buAutoNum type="arabicPeriod"/>
            </a:pPr>
            <a:r>
              <a:rPr lang="it-IT" sz="1543" dirty="0"/>
              <a:t>Le tecniche utilizzate</a:t>
            </a:r>
          </a:p>
          <a:p>
            <a:pPr marL="342900" indent="-342900" algn="just">
              <a:buAutoNum type="arabicPeriod"/>
            </a:pPr>
            <a:r>
              <a:rPr lang="it-IT" sz="1543" dirty="0"/>
              <a:t>I contenuti emersi</a:t>
            </a:r>
          </a:p>
          <a:p>
            <a:pPr lvl="1" algn="just"/>
            <a:r>
              <a:rPr lang="it-IT" sz="1543" dirty="0"/>
              <a:t>4.1 L’albero della partecipazione: esiti del lavoro di gruppo; le parole della partecipazione</a:t>
            </a:r>
          </a:p>
          <a:p>
            <a:pPr lvl="1" algn="just"/>
            <a:r>
              <a:rPr lang="it-IT" sz="1543" dirty="0"/>
              <a:t>4.2 L’aggancio dei cittadini nei processi partecipati: esiti del lavoro di gruppo</a:t>
            </a:r>
          </a:p>
          <a:p>
            <a:pPr lvl="1" algn="just"/>
            <a:r>
              <a:rPr lang="it-IT" sz="1543" dirty="0"/>
              <a:t>4.3 La gestione delle dinamiche di gruppo</a:t>
            </a:r>
          </a:p>
          <a:p>
            <a:pPr lvl="1" algn="just"/>
            <a:r>
              <a:rPr lang="it-IT" sz="1543" dirty="0"/>
              <a:t>4.4 Esiti del terzo incontro</a:t>
            </a:r>
          </a:p>
        </p:txBody>
      </p:sp>
      <p:sp>
        <p:nvSpPr>
          <p:cNvPr id="313" name="Rettangolo"/>
          <p:cNvSpPr/>
          <p:nvPr/>
        </p:nvSpPr>
        <p:spPr>
          <a:xfrm>
            <a:off x="752475" y="6189116"/>
            <a:ext cx="5940911" cy="629414"/>
          </a:xfrm>
          <a:prstGeom prst="rect">
            <a:avLst/>
          </a:prstGeom>
          <a:solidFill>
            <a:srgbClr val="C73278"/>
          </a:solidFill>
          <a:ln w="12700">
            <a:miter lim="400000"/>
          </a:ln>
        </p:spPr>
        <p:txBody>
          <a:bodyPr lIns="50397" rIns="50397" anchor="ctr"/>
          <a:lstStyle/>
          <a:p>
            <a:pPr algn="ctr">
              <a:defRPr>
                <a:solidFill>
                  <a:srgbClr val="FFFFFF"/>
                </a:solidFill>
              </a:defRPr>
            </a:pPr>
            <a:endParaRPr sz="1984"/>
          </a:p>
        </p:txBody>
      </p:sp>
      <p:sp>
        <p:nvSpPr>
          <p:cNvPr id="315" name="1. La presentazione non la fa lo strumento ma le tue idee"/>
          <p:cNvSpPr txBox="1"/>
          <p:nvPr/>
        </p:nvSpPr>
        <p:spPr>
          <a:xfrm>
            <a:off x="929769" y="6243976"/>
            <a:ext cx="6324221" cy="519694"/>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397" rIns="50397">
            <a:spAutoFit/>
          </a:bodyPr>
          <a:lstStyle>
            <a:lvl1pPr>
              <a:lnSpc>
                <a:spcPct val="90000"/>
              </a:lnSpc>
              <a:defRPr sz="2800">
                <a:solidFill>
                  <a:srgbClr val="FFFFFF"/>
                </a:solidFill>
                <a:latin typeface="Fira Sans SemiBold"/>
                <a:ea typeface="Fira Sans SemiBold"/>
                <a:cs typeface="Fira Sans SemiBold"/>
                <a:sym typeface="Fira Sans SemiBold"/>
              </a:defRPr>
            </a:lvl1pPr>
          </a:lstStyle>
          <a:p>
            <a:r>
              <a:rPr lang="it-IT" sz="3086" dirty="0"/>
              <a:t>Indice del documento</a:t>
            </a:r>
            <a:endParaRPr sz="3086" dirty="0"/>
          </a:p>
        </p:txBody>
      </p:sp>
      <p:sp>
        <p:nvSpPr>
          <p:cNvPr id="7" name="Rettangolo">
            <a:extLst>
              <a:ext uri="{FF2B5EF4-FFF2-40B4-BE49-F238E27FC236}">
                <a16:creationId xmlns:a16="http://schemas.microsoft.com/office/drawing/2014/main" id="{7B1C9151-A23E-418B-972D-DDC7A54D20F1}"/>
              </a:ext>
            </a:extLst>
          </p:cNvPr>
          <p:cNvSpPr/>
          <p:nvPr/>
        </p:nvSpPr>
        <p:spPr>
          <a:xfrm>
            <a:off x="-1" y="9287848"/>
            <a:ext cx="7559675" cy="1403965"/>
          </a:xfrm>
          <a:prstGeom prst="rect">
            <a:avLst/>
          </a:prstGeom>
          <a:solidFill>
            <a:srgbClr val="1A84B2"/>
          </a:solidFill>
          <a:ln w="12700">
            <a:miter lim="400000"/>
          </a:ln>
        </p:spPr>
        <p:txBody>
          <a:bodyPr lIns="50397" rIns="50397" anchor="ctr"/>
          <a:lstStyle/>
          <a:p>
            <a:pPr>
              <a:lnSpc>
                <a:spcPct val="110000"/>
              </a:lnSpc>
              <a:defRPr sz="1400">
                <a:solidFill>
                  <a:srgbClr val="404040"/>
                </a:solidFill>
                <a:latin typeface="Fira Sans SemiBold"/>
                <a:ea typeface="Fira Sans SemiBold"/>
                <a:cs typeface="Fira Sans SemiBold"/>
                <a:sym typeface="Fira Sans SemiBold"/>
              </a:defRPr>
            </a:pPr>
            <a:endParaRPr lang="it-IT" sz="1600" dirty="0">
              <a:solidFill>
                <a:schemeClr val="bg1"/>
              </a:solidFill>
              <a:latin typeface="Fira Sans"/>
            </a:endParaRPr>
          </a:p>
        </p:txBody>
      </p:sp>
      <p:sp>
        <p:nvSpPr>
          <p:cNvPr id="8" name="“">
            <a:extLst>
              <a:ext uri="{FF2B5EF4-FFF2-40B4-BE49-F238E27FC236}">
                <a16:creationId xmlns:a16="http://schemas.microsoft.com/office/drawing/2014/main" id="{9E5C9997-0C04-4CA7-B450-6053B1A45EC1}"/>
              </a:ext>
            </a:extLst>
          </p:cNvPr>
          <p:cNvSpPr txBox="1"/>
          <p:nvPr/>
        </p:nvSpPr>
        <p:spPr>
          <a:xfrm>
            <a:off x="-1" y="8999609"/>
            <a:ext cx="613776" cy="1744773"/>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397" rIns="50397" anchor="ctr">
            <a:spAutoFit/>
          </a:bodyPr>
          <a:lstStyle>
            <a:lvl1pPr>
              <a:lnSpc>
                <a:spcPct val="110000"/>
              </a:lnSpc>
              <a:defRPr sz="9600">
                <a:solidFill>
                  <a:srgbClr val="FFFFFF"/>
                </a:solidFill>
                <a:latin typeface="Helvetica"/>
                <a:ea typeface="Helvetica"/>
                <a:cs typeface="Helvetica"/>
                <a:sym typeface="Helvetica"/>
              </a:defRPr>
            </a:lvl1pPr>
          </a:lstStyle>
          <a:p>
            <a:r>
              <a:rPr sz="10582" dirty="0"/>
              <a:t>“</a:t>
            </a:r>
          </a:p>
        </p:txBody>
      </p:sp>
      <p:sp>
        <p:nvSpPr>
          <p:cNvPr id="2" name="CasellaDiTesto 1">
            <a:extLst>
              <a:ext uri="{FF2B5EF4-FFF2-40B4-BE49-F238E27FC236}">
                <a16:creationId xmlns:a16="http://schemas.microsoft.com/office/drawing/2014/main" id="{627C0FD7-95CA-457B-AC5E-5512026EC74B}"/>
              </a:ext>
            </a:extLst>
          </p:cNvPr>
          <p:cNvSpPr txBox="1"/>
          <p:nvPr/>
        </p:nvSpPr>
        <p:spPr>
          <a:xfrm>
            <a:off x="752475" y="9382125"/>
            <a:ext cx="6677025" cy="1452705"/>
          </a:xfrm>
          <a:prstGeom prst="rect">
            <a:avLst/>
          </a:prstGeom>
          <a:noFill/>
        </p:spPr>
        <p:txBody>
          <a:bodyPr wrap="square" rtlCol="0">
            <a:spAutoFit/>
          </a:bodyPr>
          <a:lstStyle/>
          <a:p>
            <a:pPr lvl="0" algn="just">
              <a:lnSpc>
                <a:spcPct val="110000"/>
              </a:lnSpc>
              <a:defRPr sz="1400">
                <a:solidFill>
                  <a:srgbClr val="FFFFFF"/>
                </a:solidFill>
                <a:latin typeface="Fira Sans Regular"/>
                <a:ea typeface="Fira Sans Regular"/>
                <a:cs typeface="Fira Sans Regular"/>
                <a:sym typeface="Fira Sans Regular"/>
              </a:defRPr>
            </a:pPr>
            <a:r>
              <a:rPr lang="it-IT" sz="1600" dirty="0">
                <a:solidFill>
                  <a:srgbClr val="FFFFFF"/>
                </a:solidFill>
                <a:latin typeface="Fira Sans Regular"/>
              </a:rPr>
              <a:t>La formazione-laboratoriale di Iress intende valorizzare i </a:t>
            </a:r>
            <a:r>
              <a:rPr lang="it-IT" sz="1600" dirty="0" err="1">
                <a:solidFill>
                  <a:srgbClr val="FFFFFF"/>
                </a:solidFill>
                <a:latin typeface="Fira Sans Regular"/>
              </a:rPr>
              <a:t>saperi</a:t>
            </a:r>
            <a:r>
              <a:rPr lang="it-IT" sz="1600" dirty="0">
                <a:solidFill>
                  <a:srgbClr val="FFFFFF"/>
                </a:solidFill>
                <a:latin typeface="Fira Sans Regular"/>
              </a:rPr>
              <a:t> e favorire lo scambio di pratiche di lavoro; sostenere i gruppi di lavoro nella produzione di output - inteso come analisi approfondite di una tematica o di un servizio; fornire documentazione metodologica sui contenuti trattati</a:t>
            </a:r>
          </a:p>
          <a:p>
            <a:endParaRPr lang="it-IT"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Oval 55">
            <a:extLst>
              <a:ext uri="{FF2B5EF4-FFF2-40B4-BE49-F238E27FC236}">
                <a16:creationId xmlns:a16="http://schemas.microsoft.com/office/drawing/2014/main" id="{61CEBE71-FD3D-A948-910E-4163A3B4D4E2}"/>
              </a:ext>
            </a:extLst>
          </p:cNvPr>
          <p:cNvSpPr/>
          <p:nvPr/>
        </p:nvSpPr>
        <p:spPr bwMode="auto">
          <a:xfrm>
            <a:off x="5975293" y="5739181"/>
            <a:ext cx="627660" cy="636822"/>
          </a:xfrm>
          <a:prstGeom prst="ellipse">
            <a:avLst/>
          </a:prstGeom>
          <a:noFill/>
          <a:ln w="3175" cmpd="sng">
            <a:noFill/>
            <a:prstDash val="sysDash"/>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558" dirty="0">
              <a:latin typeface="Raleway Light"/>
            </a:endParaRPr>
          </a:p>
        </p:txBody>
      </p:sp>
      <p:sp>
        <p:nvSpPr>
          <p:cNvPr id="41" name="Freeform 11">
            <a:extLst>
              <a:ext uri="{FF2B5EF4-FFF2-40B4-BE49-F238E27FC236}">
                <a16:creationId xmlns:a16="http://schemas.microsoft.com/office/drawing/2014/main" id="{00D7EC50-C16A-6446-990D-8DB0984CFB49}"/>
              </a:ext>
            </a:extLst>
          </p:cNvPr>
          <p:cNvSpPr>
            <a:spLocks noEditPoints="1"/>
          </p:cNvSpPr>
          <p:nvPr/>
        </p:nvSpPr>
        <p:spPr bwMode="auto">
          <a:xfrm>
            <a:off x="6079978" y="5953386"/>
            <a:ext cx="321866" cy="252594"/>
          </a:xfrm>
          <a:custGeom>
            <a:avLst/>
            <a:gdLst>
              <a:gd name="T0" fmla="*/ 876 w 906"/>
              <a:gd name="T1" fmla="*/ 793 h 896"/>
              <a:gd name="T2" fmla="*/ 616 w 906"/>
              <a:gd name="T3" fmla="*/ 690 h 896"/>
              <a:gd name="T4" fmla="*/ 723 w 906"/>
              <a:gd name="T5" fmla="*/ 461 h 896"/>
              <a:gd name="T6" fmla="*/ 652 w 906"/>
              <a:gd name="T7" fmla="*/ 95 h 896"/>
              <a:gd name="T8" fmla="*/ 453 w 906"/>
              <a:gd name="T9" fmla="*/ 0 h 896"/>
              <a:gd name="T10" fmla="*/ 254 w 906"/>
              <a:gd name="T11" fmla="*/ 95 h 896"/>
              <a:gd name="T12" fmla="*/ 183 w 906"/>
              <a:gd name="T13" fmla="*/ 461 h 896"/>
              <a:gd name="T14" fmla="*/ 290 w 906"/>
              <a:gd name="T15" fmla="*/ 690 h 896"/>
              <a:gd name="T16" fmla="*/ 30 w 906"/>
              <a:gd name="T17" fmla="*/ 793 h 896"/>
              <a:gd name="T18" fmla="*/ 7 w 906"/>
              <a:gd name="T19" fmla="*/ 856 h 896"/>
              <a:gd name="T20" fmla="*/ 61 w 906"/>
              <a:gd name="T21" fmla="*/ 896 h 896"/>
              <a:gd name="T22" fmla="*/ 845 w 906"/>
              <a:gd name="T23" fmla="*/ 896 h 896"/>
              <a:gd name="T24" fmla="*/ 899 w 906"/>
              <a:gd name="T25" fmla="*/ 856 h 896"/>
              <a:gd name="T26" fmla="*/ 876 w 906"/>
              <a:gd name="T27" fmla="*/ 793 h 896"/>
              <a:gd name="T28" fmla="*/ 572 w 906"/>
              <a:gd name="T29" fmla="*/ 655 h 896"/>
              <a:gd name="T30" fmla="*/ 563 w 906"/>
              <a:gd name="T31" fmla="*/ 667 h 896"/>
              <a:gd name="T32" fmla="*/ 343 w 906"/>
              <a:gd name="T33" fmla="*/ 667 h 896"/>
              <a:gd name="T34" fmla="*/ 334 w 906"/>
              <a:gd name="T35" fmla="*/ 655 h 896"/>
              <a:gd name="T36" fmla="*/ 234 w 906"/>
              <a:gd name="T37" fmla="*/ 301 h 896"/>
              <a:gd name="T38" fmla="*/ 453 w 906"/>
              <a:gd name="T39" fmla="*/ 56 h 896"/>
              <a:gd name="T40" fmla="*/ 672 w 906"/>
              <a:gd name="T41" fmla="*/ 301 h 896"/>
              <a:gd name="T42" fmla="*/ 572 w 906"/>
              <a:gd name="T43" fmla="*/ 655 h 896"/>
              <a:gd name="T44" fmla="*/ 61 w 906"/>
              <a:gd name="T45" fmla="*/ 840 h 896"/>
              <a:gd name="T46" fmla="*/ 301 w 906"/>
              <a:gd name="T47" fmla="*/ 745 h 896"/>
              <a:gd name="T48" fmla="*/ 371 w 906"/>
              <a:gd name="T49" fmla="*/ 730 h 896"/>
              <a:gd name="T50" fmla="*/ 453 w 906"/>
              <a:gd name="T51" fmla="*/ 756 h 896"/>
              <a:gd name="T52" fmla="*/ 535 w 906"/>
              <a:gd name="T53" fmla="*/ 730 h 896"/>
              <a:gd name="T54" fmla="*/ 605 w 906"/>
              <a:gd name="T55" fmla="*/ 745 h 896"/>
              <a:gd name="T56" fmla="*/ 845 w 906"/>
              <a:gd name="T57" fmla="*/ 840 h 896"/>
              <a:gd name="T58" fmla="*/ 61 w 906"/>
              <a:gd name="T59" fmla="*/ 840 h 8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906" h="896">
                <a:moveTo>
                  <a:pt x="876" y="793"/>
                </a:moveTo>
                <a:cubicBezTo>
                  <a:pt x="870" y="790"/>
                  <a:pt x="768" y="723"/>
                  <a:pt x="616" y="690"/>
                </a:cubicBezTo>
                <a:cubicBezTo>
                  <a:pt x="672" y="619"/>
                  <a:pt x="708" y="524"/>
                  <a:pt x="723" y="461"/>
                </a:cubicBezTo>
                <a:cubicBezTo>
                  <a:pt x="744" y="374"/>
                  <a:pt x="736" y="202"/>
                  <a:pt x="652" y="95"/>
                </a:cubicBezTo>
                <a:cubicBezTo>
                  <a:pt x="603" y="33"/>
                  <a:pt x="534" y="0"/>
                  <a:pt x="453" y="0"/>
                </a:cubicBezTo>
                <a:cubicBezTo>
                  <a:pt x="372" y="0"/>
                  <a:pt x="303" y="33"/>
                  <a:pt x="254" y="95"/>
                </a:cubicBezTo>
                <a:cubicBezTo>
                  <a:pt x="170" y="202"/>
                  <a:pt x="162" y="374"/>
                  <a:pt x="183" y="461"/>
                </a:cubicBezTo>
                <a:cubicBezTo>
                  <a:pt x="198" y="524"/>
                  <a:pt x="234" y="619"/>
                  <a:pt x="290" y="690"/>
                </a:cubicBezTo>
                <a:cubicBezTo>
                  <a:pt x="138" y="723"/>
                  <a:pt x="36" y="790"/>
                  <a:pt x="30" y="793"/>
                </a:cubicBezTo>
                <a:cubicBezTo>
                  <a:pt x="9" y="807"/>
                  <a:pt x="0" y="833"/>
                  <a:pt x="7" y="856"/>
                </a:cubicBezTo>
                <a:cubicBezTo>
                  <a:pt x="15" y="880"/>
                  <a:pt x="36" y="896"/>
                  <a:pt x="61" y="896"/>
                </a:cubicBezTo>
                <a:cubicBezTo>
                  <a:pt x="845" y="896"/>
                  <a:pt x="845" y="896"/>
                  <a:pt x="845" y="896"/>
                </a:cubicBezTo>
                <a:cubicBezTo>
                  <a:pt x="870" y="896"/>
                  <a:pt x="891" y="880"/>
                  <a:pt x="899" y="856"/>
                </a:cubicBezTo>
                <a:cubicBezTo>
                  <a:pt x="906" y="833"/>
                  <a:pt x="897" y="807"/>
                  <a:pt x="876" y="793"/>
                </a:cubicBezTo>
                <a:close/>
                <a:moveTo>
                  <a:pt x="572" y="655"/>
                </a:moveTo>
                <a:cubicBezTo>
                  <a:pt x="563" y="667"/>
                  <a:pt x="563" y="667"/>
                  <a:pt x="563" y="667"/>
                </a:cubicBezTo>
                <a:cubicBezTo>
                  <a:pt x="497" y="743"/>
                  <a:pt x="409" y="743"/>
                  <a:pt x="343" y="667"/>
                </a:cubicBezTo>
                <a:cubicBezTo>
                  <a:pt x="334" y="655"/>
                  <a:pt x="334" y="655"/>
                  <a:pt x="334" y="655"/>
                </a:cubicBezTo>
                <a:cubicBezTo>
                  <a:pt x="256" y="556"/>
                  <a:pt x="217" y="426"/>
                  <a:pt x="234" y="301"/>
                </a:cubicBezTo>
                <a:cubicBezTo>
                  <a:pt x="249" y="181"/>
                  <a:pt x="317" y="56"/>
                  <a:pt x="453" y="56"/>
                </a:cubicBezTo>
                <a:cubicBezTo>
                  <a:pt x="589" y="56"/>
                  <a:pt x="657" y="181"/>
                  <a:pt x="672" y="301"/>
                </a:cubicBezTo>
                <a:cubicBezTo>
                  <a:pt x="689" y="426"/>
                  <a:pt x="651" y="556"/>
                  <a:pt x="572" y="655"/>
                </a:cubicBezTo>
                <a:close/>
                <a:moveTo>
                  <a:pt x="61" y="840"/>
                </a:moveTo>
                <a:cubicBezTo>
                  <a:pt x="65" y="837"/>
                  <a:pt x="160" y="775"/>
                  <a:pt x="301" y="745"/>
                </a:cubicBezTo>
                <a:cubicBezTo>
                  <a:pt x="371" y="730"/>
                  <a:pt x="371" y="730"/>
                  <a:pt x="371" y="730"/>
                </a:cubicBezTo>
                <a:cubicBezTo>
                  <a:pt x="396" y="746"/>
                  <a:pt x="423" y="756"/>
                  <a:pt x="453" y="756"/>
                </a:cubicBezTo>
                <a:cubicBezTo>
                  <a:pt x="483" y="756"/>
                  <a:pt x="510" y="746"/>
                  <a:pt x="535" y="730"/>
                </a:cubicBezTo>
                <a:cubicBezTo>
                  <a:pt x="605" y="745"/>
                  <a:pt x="605" y="745"/>
                  <a:pt x="605" y="745"/>
                </a:cubicBezTo>
                <a:cubicBezTo>
                  <a:pt x="745" y="775"/>
                  <a:pt x="840" y="836"/>
                  <a:pt x="845" y="840"/>
                </a:cubicBezTo>
                <a:lnTo>
                  <a:pt x="61" y="840"/>
                </a:lnTo>
                <a:close/>
              </a:path>
            </a:pathLst>
          </a:custGeom>
          <a:solidFill>
            <a:schemeClr val="bg1"/>
          </a:solidFill>
          <a:ln>
            <a:noFill/>
          </a:ln>
        </p:spPr>
        <p:txBody>
          <a:bodyPr vert="horz" wrap="square" lIns="28349" tIns="14174" rIns="28349" bIns="14174" numCol="1" anchor="t" anchorCtr="0" compatLnSpc="1">
            <a:prstTxWarp prst="textNoShape">
              <a:avLst/>
            </a:prstTxWarp>
          </a:bodyPr>
          <a:lstStyle/>
          <a:p>
            <a:endParaRPr lang="id-ID" sz="558" dirty="0">
              <a:latin typeface="Raleway Light"/>
            </a:endParaRPr>
          </a:p>
        </p:txBody>
      </p:sp>
      <p:sp>
        <p:nvSpPr>
          <p:cNvPr id="66" name="Oval 28">
            <a:extLst>
              <a:ext uri="{FF2B5EF4-FFF2-40B4-BE49-F238E27FC236}">
                <a16:creationId xmlns:a16="http://schemas.microsoft.com/office/drawing/2014/main" id="{02ED9491-9B31-EC44-9E2F-9A09888BBAF1}"/>
              </a:ext>
            </a:extLst>
          </p:cNvPr>
          <p:cNvSpPr/>
          <p:nvPr/>
        </p:nvSpPr>
        <p:spPr bwMode="auto">
          <a:xfrm>
            <a:off x="3433514" y="5739181"/>
            <a:ext cx="627660" cy="636822"/>
          </a:xfrm>
          <a:prstGeom prst="ellipse">
            <a:avLst/>
          </a:prstGeom>
          <a:noFill/>
          <a:ln w="3175" cmpd="sng">
            <a:noFill/>
            <a:prstDash val="sysDash"/>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558" dirty="0">
              <a:latin typeface="Raleway Light"/>
            </a:endParaRPr>
          </a:p>
        </p:txBody>
      </p:sp>
      <p:pic>
        <p:nvPicPr>
          <p:cNvPr id="7" name="Immagine 6">
            <a:extLst>
              <a:ext uri="{FF2B5EF4-FFF2-40B4-BE49-F238E27FC236}">
                <a16:creationId xmlns:a16="http://schemas.microsoft.com/office/drawing/2014/main" id="{F71C8080-5FDB-4001-ADCD-B0A791FBEF80}"/>
              </a:ext>
            </a:extLst>
          </p:cNvPr>
          <p:cNvPicPr>
            <a:picLocks noChangeAspect="1"/>
          </p:cNvPicPr>
          <p:nvPr/>
        </p:nvPicPr>
        <p:blipFill>
          <a:blip r:embed="rId2"/>
          <a:stretch>
            <a:fillRect/>
          </a:stretch>
        </p:blipFill>
        <p:spPr>
          <a:xfrm>
            <a:off x="581892" y="1401849"/>
            <a:ext cx="6631694" cy="4151441"/>
          </a:xfrm>
          <a:prstGeom prst="rect">
            <a:avLst/>
          </a:prstGeom>
        </p:spPr>
      </p:pic>
      <p:sp>
        <p:nvSpPr>
          <p:cNvPr id="29" name="Rettangolo">
            <a:extLst>
              <a:ext uri="{FF2B5EF4-FFF2-40B4-BE49-F238E27FC236}">
                <a16:creationId xmlns:a16="http://schemas.microsoft.com/office/drawing/2014/main" id="{DFE54203-12F4-422A-A391-E8933437ECC7}"/>
              </a:ext>
            </a:extLst>
          </p:cNvPr>
          <p:cNvSpPr/>
          <p:nvPr/>
        </p:nvSpPr>
        <p:spPr>
          <a:xfrm>
            <a:off x="0" y="297667"/>
            <a:ext cx="7397107" cy="889977"/>
          </a:xfrm>
          <a:prstGeom prst="rect">
            <a:avLst/>
          </a:prstGeom>
          <a:solidFill>
            <a:srgbClr val="C73278"/>
          </a:solidFill>
          <a:ln w="12700">
            <a:miter lim="400000"/>
          </a:ln>
        </p:spPr>
        <p:txBody>
          <a:bodyPr lIns="50397" rIns="50397" anchor="ctr"/>
          <a:lstStyle/>
          <a:p>
            <a:pPr>
              <a:defRPr>
                <a:solidFill>
                  <a:srgbClr val="FFFFFF"/>
                </a:solidFill>
              </a:defRPr>
            </a:pPr>
            <a:r>
              <a:rPr lang="it-IT" sz="2400" dirty="0"/>
              <a:t>  5. UNA BREVE RIFLESSIONE VALUTATIVA </a:t>
            </a:r>
          </a:p>
          <a:p>
            <a:pPr>
              <a:defRPr>
                <a:solidFill>
                  <a:srgbClr val="FFFFFF"/>
                </a:solidFill>
              </a:defRPr>
            </a:pPr>
            <a:r>
              <a:rPr lang="it-IT" sz="2400" dirty="0"/>
              <a:t>	DELLA FORMAZIONE-LABORATORIALE SVOLTA</a:t>
            </a:r>
            <a:endParaRPr sz="2400" dirty="0"/>
          </a:p>
        </p:txBody>
      </p:sp>
      <p:sp>
        <p:nvSpPr>
          <p:cNvPr id="2" name="CasellaDiTesto 1">
            <a:extLst>
              <a:ext uri="{FF2B5EF4-FFF2-40B4-BE49-F238E27FC236}">
                <a16:creationId xmlns:a16="http://schemas.microsoft.com/office/drawing/2014/main" id="{778D9CE9-DB8B-41E4-A820-12A6F604F919}"/>
              </a:ext>
            </a:extLst>
          </p:cNvPr>
          <p:cNvSpPr txBox="1"/>
          <p:nvPr/>
        </p:nvSpPr>
        <p:spPr>
          <a:xfrm>
            <a:off x="581892" y="5896615"/>
            <a:ext cx="6631694" cy="3647152"/>
          </a:xfrm>
          <a:prstGeom prst="rect">
            <a:avLst/>
          </a:prstGeom>
          <a:noFill/>
        </p:spPr>
        <p:txBody>
          <a:bodyPr wrap="square" rtlCol="0">
            <a:spAutoFit/>
          </a:bodyPr>
          <a:lstStyle/>
          <a:p>
            <a:pPr algn="just">
              <a:defRPr/>
            </a:pPr>
            <a:r>
              <a:rPr lang="it-IT" sz="1540" dirty="0">
                <a:latin typeface="Fira Sans"/>
              </a:rPr>
              <a:t>Alla fine del terzo ed ultimo incontro formativo, si è riservato una breve riflessione sulla valutazione del percorso realizzato per capire se la formazione-laboratoriale ha fornito risposte adeguate agli interrogativi iniziali delle consulte e dei tecnici del Comune di Castel Maggiore, se ha raggiunto l’obiettivo: </a:t>
            </a:r>
            <a:r>
              <a:rPr lang="it-IT" sz="1540" b="1" dirty="0">
                <a:solidFill>
                  <a:prstClr val="black"/>
                </a:solidFill>
                <a:latin typeface="Fira Sans"/>
              </a:rPr>
              <a:t>fornire un quadro teorico e strumenti pratici appropriati per l’attività delle consulte e del Comune per la co-progettazione partecipata. </a:t>
            </a:r>
          </a:p>
          <a:p>
            <a:pPr algn="just">
              <a:defRPr/>
            </a:pPr>
            <a:endParaRPr lang="it-IT" sz="1540" b="1" dirty="0">
              <a:solidFill>
                <a:prstClr val="black"/>
              </a:solidFill>
              <a:latin typeface="Fira Sans"/>
            </a:endParaRPr>
          </a:p>
          <a:p>
            <a:pPr algn="just">
              <a:defRPr/>
            </a:pPr>
            <a:r>
              <a:rPr lang="it-IT" sz="1540" dirty="0">
                <a:solidFill>
                  <a:prstClr val="black"/>
                </a:solidFill>
                <a:latin typeface="Fira Sans"/>
              </a:rPr>
              <a:t>È emerso una generale soddisfazione per il percorso svolto che, soprattutto, è stato ritenuto equilibrato nel mix fra aspetti teorici e pratici e ha consentito un percorso riflessivo rispetto alle prassi partecipative finora esercitate. </a:t>
            </a:r>
          </a:p>
          <a:p>
            <a:pPr algn="just">
              <a:defRPr/>
            </a:pPr>
            <a:r>
              <a:rPr lang="it-IT" sz="1540" dirty="0">
                <a:solidFill>
                  <a:prstClr val="black"/>
                </a:solidFill>
                <a:latin typeface="Fira Sans"/>
              </a:rPr>
              <a:t>Le esperte che hanno condotto il percorso ritengono questi aspetti molto importanti, riconoscendo alle persone che vi hanno partecipato di essere portatrici di una storia e di una cultura partecipativa consolidate.</a:t>
            </a:r>
          </a:p>
          <a:p>
            <a:pPr algn="just">
              <a:defRPr/>
            </a:pPr>
            <a:endParaRPr lang="it-IT" sz="1540" dirty="0">
              <a:solidFill>
                <a:prstClr val="black"/>
              </a:solidFill>
              <a:latin typeface="Fira Sans"/>
            </a:endParaRPr>
          </a:p>
          <a:p>
            <a:pPr algn="just">
              <a:defRPr/>
            </a:pPr>
            <a:r>
              <a:rPr lang="it-IT" sz="1540" dirty="0">
                <a:solidFill>
                  <a:prstClr val="black"/>
                </a:solidFill>
                <a:latin typeface="Fira Sans"/>
              </a:rPr>
              <a:t>Di seguito, si riportano alcune testimonianze significative dei partecipanti</a:t>
            </a:r>
            <a:endParaRPr lang="it-IT" sz="1540" dirty="0">
              <a:latin typeface="Fira Sans"/>
            </a:endParaRPr>
          </a:p>
        </p:txBody>
      </p:sp>
    </p:spTree>
    <p:extLst>
      <p:ext uri="{BB962C8B-B14F-4D97-AF65-F5344CB8AC3E}">
        <p14:creationId xmlns:p14="http://schemas.microsoft.com/office/powerpoint/2010/main" val="8287622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magine 1">
            <a:extLst>
              <a:ext uri="{FF2B5EF4-FFF2-40B4-BE49-F238E27FC236}">
                <a16:creationId xmlns:a16="http://schemas.microsoft.com/office/drawing/2014/main" id="{170CC498-7662-435B-9D44-B891057943EF}"/>
              </a:ext>
            </a:extLst>
          </p:cNvPr>
          <p:cNvPicPr>
            <a:picLocks noChangeAspect="1"/>
          </p:cNvPicPr>
          <p:nvPr/>
        </p:nvPicPr>
        <p:blipFill rotWithShape="1">
          <a:blip r:embed="rId2">
            <a:alphaModFix amt="20000"/>
          </a:blip>
          <a:srcRect l="22737" r="22792" b="24535"/>
          <a:stretch/>
        </p:blipFill>
        <p:spPr>
          <a:xfrm>
            <a:off x="-32494" y="1149850"/>
            <a:ext cx="7559675" cy="7854897"/>
          </a:xfrm>
          <a:prstGeom prst="rect">
            <a:avLst/>
          </a:prstGeom>
        </p:spPr>
      </p:pic>
      <p:sp>
        <p:nvSpPr>
          <p:cNvPr id="40" name="Oval 55">
            <a:extLst>
              <a:ext uri="{FF2B5EF4-FFF2-40B4-BE49-F238E27FC236}">
                <a16:creationId xmlns:a16="http://schemas.microsoft.com/office/drawing/2014/main" id="{61CEBE71-FD3D-A948-910E-4163A3B4D4E2}"/>
              </a:ext>
            </a:extLst>
          </p:cNvPr>
          <p:cNvSpPr/>
          <p:nvPr/>
        </p:nvSpPr>
        <p:spPr bwMode="auto">
          <a:xfrm>
            <a:off x="5975293" y="5739181"/>
            <a:ext cx="627660" cy="636822"/>
          </a:xfrm>
          <a:prstGeom prst="ellipse">
            <a:avLst/>
          </a:prstGeom>
          <a:noFill/>
          <a:ln w="3175" cmpd="sng">
            <a:noFill/>
            <a:prstDash val="sysDash"/>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558" dirty="0">
              <a:latin typeface="Raleway Light"/>
            </a:endParaRPr>
          </a:p>
        </p:txBody>
      </p:sp>
      <p:sp>
        <p:nvSpPr>
          <p:cNvPr id="41" name="Freeform 11">
            <a:extLst>
              <a:ext uri="{FF2B5EF4-FFF2-40B4-BE49-F238E27FC236}">
                <a16:creationId xmlns:a16="http://schemas.microsoft.com/office/drawing/2014/main" id="{00D7EC50-C16A-6446-990D-8DB0984CFB49}"/>
              </a:ext>
            </a:extLst>
          </p:cNvPr>
          <p:cNvSpPr>
            <a:spLocks noEditPoints="1"/>
          </p:cNvSpPr>
          <p:nvPr/>
        </p:nvSpPr>
        <p:spPr bwMode="auto">
          <a:xfrm>
            <a:off x="6079978" y="5953386"/>
            <a:ext cx="321866" cy="252594"/>
          </a:xfrm>
          <a:custGeom>
            <a:avLst/>
            <a:gdLst>
              <a:gd name="T0" fmla="*/ 876 w 906"/>
              <a:gd name="T1" fmla="*/ 793 h 896"/>
              <a:gd name="T2" fmla="*/ 616 w 906"/>
              <a:gd name="T3" fmla="*/ 690 h 896"/>
              <a:gd name="T4" fmla="*/ 723 w 906"/>
              <a:gd name="T5" fmla="*/ 461 h 896"/>
              <a:gd name="T6" fmla="*/ 652 w 906"/>
              <a:gd name="T7" fmla="*/ 95 h 896"/>
              <a:gd name="T8" fmla="*/ 453 w 906"/>
              <a:gd name="T9" fmla="*/ 0 h 896"/>
              <a:gd name="T10" fmla="*/ 254 w 906"/>
              <a:gd name="T11" fmla="*/ 95 h 896"/>
              <a:gd name="T12" fmla="*/ 183 w 906"/>
              <a:gd name="T13" fmla="*/ 461 h 896"/>
              <a:gd name="T14" fmla="*/ 290 w 906"/>
              <a:gd name="T15" fmla="*/ 690 h 896"/>
              <a:gd name="T16" fmla="*/ 30 w 906"/>
              <a:gd name="T17" fmla="*/ 793 h 896"/>
              <a:gd name="T18" fmla="*/ 7 w 906"/>
              <a:gd name="T19" fmla="*/ 856 h 896"/>
              <a:gd name="T20" fmla="*/ 61 w 906"/>
              <a:gd name="T21" fmla="*/ 896 h 896"/>
              <a:gd name="T22" fmla="*/ 845 w 906"/>
              <a:gd name="T23" fmla="*/ 896 h 896"/>
              <a:gd name="T24" fmla="*/ 899 w 906"/>
              <a:gd name="T25" fmla="*/ 856 h 896"/>
              <a:gd name="T26" fmla="*/ 876 w 906"/>
              <a:gd name="T27" fmla="*/ 793 h 896"/>
              <a:gd name="T28" fmla="*/ 572 w 906"/>
              <a:gd name="T29" fmla="*/ 655 h 896"/>
              <a:gd name="T30" fmla="*/ 563 w 906"/>
              <a:gd name="T31" fmla="*/ 667 h 896"/>
              <a:gd name="T32" fmla="*/ 343 w 906"/>
              <a:gd name="T33" fmla="*/ 667 h 896"/>
              <a:gd name="T34" fmla="*/ 334 w 906"/>
              <a:gd name="T35" fmla="*/ 655 h 896"/>
              <a:gd name="T36" fmla="*/ 234 w 906"/>
              <a:gd name="T37" fmla="*/ 301 h 896"/>
              <a:gd name="T38" fmla="*/ 453 w 906"/>
              <a:gd name="T39" fmla="*/ 56 h 896"/>
              <a:gd name="T40" fmla="*/ 672 w 906"/>
              <a:gd name="T41" fmla="*/ 301 h 896"/>
              <a:gd name="T42" fmla="*/ 572 w 906"/>
              <a:gd name="T43" fmla="*/ 655 h 896"/>
              <a:gd name="T44" fmla="*/ 61 w 906"/>
              <a:gd name="T45" fmla="*/ 840 h 896"/>
              <a:gd name="T46" fmla="*/ 301 w 906"/>
              <a:gd name="T47" fmla="*/ 745 h 896"/>
              <a:gd name="T48" fmla="*/ 371 w 906"/>
              <a:gd name="T49" fmla="*/ 730 h 896"/>
              <a:gd name="T50" fmla="*/ 453 w 906"/>
              <a:gd name="T51" fmla="*/ 756 h 896"/>
              <a:gd name="T52" fmla="*/ 535 w 906"/>
              <a:gd name="T53" fmla="*/ 730 h 896"/>
              <a:gd name="T54" fmla="*/ 605 w 906"/>
              <a:gd name="T55" fmla="*/ 745 h 896"/>
              <a:gd name="T56" fmla="*/ 845 w 906"/>
              <a:gd name="T57" fmla="*/ 840 h 896"/>
              <a:gd name="T58" fmla="*/ 61 w 906"/>
              <a:gd name="T59" fmla="*/ 840 h 8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906" h="896">
                <a:moveTo>
                  <a:pt x="876" y="793"/>
                </a:moveTo>
                <a:cubicBezTo>
                  <a:pt x="870" y="790"/>
                  <a:pt x="768" y="723"/>
                  <a:pt x="616" y="690"/>
                </a:cubicBezTo>
                <a:cubicBezTo>
                  <a:pt x="672" y="619"/>
                  <a:pt x="708" y="524"/>
                  <a:pt x="723" y="461"/>
                </a:cubicBezTo>
                <a:cubicBezTo>
                  <a:pt x="744" y="374"/>
                  <a:pt x="736" y="202"/>
                  <a:pt x="652" y="95"/>
                </a:cubicBezTo>
                <a:cubicBezTo>
                  <a:pt x="603" y="33"/>
                  <a:pt x="534" y="0"/>
                  <a:pt x="453" y="0"/>
                </a:cubicBezTo>
                <a:cubicBezTo>
                  <a:pt x="372" y="0"/>
                  <a:pt x="303" y="33"/>
                  <a:pt x="254" y="95"/>
                </a:cubicBezTo>
                <a:cubicBezTo>
                  <a:pt x="170" y="202"/>
                  <a:pt x="162" y="374"/>
                  <a:pt x="183" y="461"/>
                </a:cubicBezTo>
                <a:cubicBezTo>
                  <a:pt x="198" y="524"/>
                  <a:pt x="234" y="619"/>
                  <a:pt x="290" y="690"/>
                </a:cubicBezTo>
                <a:cubicBezTo>
                  <a:pt x="138" y="723"/>
                  <a:pt x="36" y="790"/>
                  <a:pt x="30" y="793"/>
                </a:cubicBezTo>
                <a:cubicBezTo>
                  <a:pt x="9" y="807"/>
                  <a:pt x="0" y="833"/>
                  <a:pt x="7" y="856"/>
                </a:cubicBezTo>
                <a:cubicBezTo>
                  <a:pt x="15" y="880"/>
                  <a:pt x="36" y="896"/>
                  <a:pt x="61" y="896"/>
                </a:cubicBezTo>
                <a:cubicBezTo>
                  <a:pt x="845" y="896"/>
                  <a:pt x="845" y="896"/>
                  <a:pt x="845" y="896"/>
                </a:cubicBezTo>
                <a:cubicBezTo>
                  <a:pt x="870" y="896"/>
                  <a:pt x="891" y="880"/>
                  <a:pt x="899" y="856"/>
                </a:cubicBezTo>
                <a:cubicBezTo>
                  <a:pt x="906" y="833"/>
                  <a:pt x="897" y="807"/>
                  <a:pt x="876" y="793"/>
                </a:cubicBezTo>
                <a:close/>
                <a:moveTo>
                  <a:pt x="572" y="655"/>
                </a:moveTo>
                <a:cubicBezTo>
                  <a:pt x="563" y="667"/>
                  <a:pt x="563" y="667"/>
                  <a:pt x="563" y="667"/>
                </a:cubicBezTo>
                <a:cubicBezTo>
                  <a:pt x="497" y="743"/>
                  <a:pt x="409" y="743"/>
                  <a:pt x="343" y="667"/>
                </a:cubicBezTo>
                <a:cubicBezTo>
                  <a:pt x="334" y="655"/>
                  <a:pt x="334" y="655"/>
                  <a:pt x="334" y="655"/>
                </a:cubicBezTo>
                <a:cubicBezTo>
                  <a:pt x="256" y="556"/>
                  <a:pt x="217" y="426"/>
                  <a:pt x="234" y="301"/>
                </a:cubicBezTo>
                <a:cubicBezTo>
                  <a:pt x="249" y="181"/>
                  <a:pt x="317" y="56"/>
                  <a:pt x="453" y="56"/>
                </a:cubicBezTo>
                <a:cubicBezTo>
                  <a:pt x="589" y="56"/>
                  <a:pt x="657" y="181"/>
                  <a:pt x="672" y="301"/>
                </a:cubicBezTo>
                <a:cubicBezTo>
                  <a:pt x="689" y="426"/>
                  <a:pt x="651" y="556"/>
                  <a:pt x="572" y="655"/>
                </a:cubicBezTo>
                <a:close/>
                <a:moveTo>
                  <a:pt x="61" y="840"/>
                </a:moveTo>
                <a:cubicBezTo>
                  <a:pt x="65" y="837"/>
                  <a:pt x="160" y="775"/>
                  <a:pt x="301" y="745"/>
                </a:cubicBezTo>
                <a:cubicBezTo>
                  <a:pt x="371" y="730"/>
                  <a:pt x="371" y="730"/>
                  <a:pt x="371" y="730"/>
                </a:cubicBezTo>
                <a:cubicBezTo>
                  <a:pt x="396" y="746"/>
                  <a:pt x="423" y="756"/>
                  <a:pt x="453" y="756"/>
                </a:cubicBezTo>
                <a:cubicBezTo>
                  <a:pt x="483" y="756"/>
                  <a:pt x="510" y="746"/>
                  <a:pt x="535" y="730"/>
                </a:cubicBezTo>
                <a:cubicBezTo>
                  <a:pt x="605" y="745"/>
                  <a:pt x="605" y="745"/>
                  <a:pt x="605" y="745"/>
                </a:cubicBezTo>
                <a:cubicBezTo>
                  <a:pt x="745" y="775"/>
                  <a:pt x="840" y="836"/>
                  <a:pt x="845" y="840"/>
                </a:cubicBezTo>
                <a:lnTo>
                  <a:pt x="61" y="840"/>
                </a:lnTo>
                <a:close/>
              </a:path>
            </a:pathLst>
          </a:custGeom>
          <a:solidFill>
            <a:schemeClr val="bg1"/>
          </a:solidFill>
          <a:ln>
            <a:noFill/>
          </a:ln>
        </p:spPr>
        <p:txBody>
          <a:bodyPr vert="horz" wrap="square" lIns="28349" tIns="14174" rIns="28349" bIns="14174" numCol="1" anchor="t" anchorCtr="0" compatLnSpc="1">
            <a:prstTxWarp prst="textNoShape">
              <a:avLst/>
            </a:prstTxWarp>
          </a:bodyPr>
          <a:lstStyle/>
          <a:p>
            <a:endParaRPr lang="id-ID" sz="558" dirty="0">
              <a:latin typeface="Raleway Light"/>
            </a:endParaRPr>
          </a:p>
        </p:txBody>
      </p:sp>
      <p:sp>
        <p:nvSpPr>
          <p:cNvPr id="66" name="Oval 28">
            <a:extLst>
              <a:ext uri="{FF2B5EF4-FFF2-40B4-BE49-F238E27FC236}">
                <a16:creationId xmlns:a16="http://schemas.microsoft.com/office/drawing/2014/main" id="{02ED9491-9B31-EC44-9E2F-9A09888BBAF1}"/>
              </a:ext>
            </a:extLst>
          </p:cNvPr>
          <p:cNvSpPr/>
          <p:nvPr/>
        </p:nvSpPr>
        <p:spPr bwMode="auto">
          <a:xfrm>
            <a:off x="3433514" y="5739181"/>
            <a:ext cx="627660" cy="636822"/>
          </a:xfrm>
          <a:prstGeom prst="ellipse">
            <a:avLst/>
          </a:prstGeom>
          <a:noFill/>
          <a:ln w="3175" cmpd="sng">
            <a:noFill/>
            <a:prstDash val="sysDash"/>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558" dirty="0">
              <a:latin typeface="Raleway Light"/>
            </a:endParaRPr>
          </a:p>
        </p:txBody>
      </p:sp>
      <p:sp>
        <p:nvSpPr>
          <p:cNvPr id="114" name="TextBox 155">
            <a:extLst>
              <a:ext uri="{FF2B5EF4-FFF2-40B4-BE49-F238E27FC236}">
                <a16:creationId xmlns:a16="http://schemas.microsoft.com/office/drawing/2014/main" id="{2033280C-7F35-B54E-AC61-A10A2AABE4D7}"/>
              </a:ext>
            </a:extLst>
          </p:cNvPr>
          <p:cNvSpPr txBox="1"/>
          <p:nvPr/>
        </p:nvSpPr>
        <p:spPr>
          <a:xfrm>
            <a:off x="2913899" y="2520230"/>
            <a:ext cx="4483208" cy="803297"/>
          </a:xfrm>
          <a:prstGeom prst="rect">
            <a:avLst/>
          </a:prstGeom>
          <a:noFill/>
          <a:ln>
            <a:solidFill>
              <a:srgbClr val="C73278"/>
            </a:solidFill>
            <a:prstDash val="dash"/>
          </a:ln>
        </p:spPr>
        <p:txBody>
          <a:bodyPr wrap="square" rtlCol="0">
            <a:spAutoFit/>
          </a:bodyPr>
          <a:lstStyle/>
          <a:p>
            <a:pPr algn="just"/>
            <a:r>
              <a:rPr lang="it-IT" sz="1540" dirty="0">
                <a:latin typeface="Fira Sans"/>
                <a:cs typeface="Lato Light"/>
              </a:rPr>
              <a:t>«Il percorso è stato breve ma utile alla nostra crescita personale, per acquisire strumenti importanti per l’attivazione della comunità»</a:t>
            </a:r>
          </a:p>
        </p:txBody>
      </p:sp>
      <p:sp>
        <p:nvSpPr>
          <p:cNvPr id="29" name="Rettangolo">
            <a:extLst>
              <a:ext uri="{FF2B5EF4-FFF2-40B4-BE49-F238E27FC236}">
                <a16:creationId xmlns:a16="http://schemas.microsoft.com/office/drawing/2014/main" id="{DFE54203-12F4-422A-A391-E8933437ECC7}"/>
              </a:ext>
            </a:extLst>
          </p:cNvPr>
          <p:cNvSpPr/>
          <p:nvPr/>
        </p:nvSpPr>
        <p:spPr>
          <a:xfrm>
            <a:off x="0" y="297667"/>
            <a:ext cx="7397107" cy="889977"/>
          </a:xfrm>
          <a:prstGeom prst="rect">
            <a:avLst/>
          </a:prstGeom>
          <a:solidFill>
            <a:srgbClr val="C73278"/>
          </a:solidFill>
          <a:ln w="12700">
            <a:miter lim="400000"/>
          </a:ln>
        </p:spPr>
        <p:txBody>
          <a:bodyPr lIns="50397" rIns="50397" anchor="ctr"/>
          <a:lstStyle/>
          <a:p>
            <a:pPr>
              <a:defRPr>
                <a:solidFill>
                  <a:srgbClr val="FFFFFF"/>
                </a:solidFill>
              </a:defRPr>
            </a:pPr>
            <a:r>
              <a:rPr lang="it-IT" sz="2400" dirty="0"/>
              <a:t> 5. UNA BREVE RIFLESSIONE VALUTATIVA </a:t>
            </a:r>
          </a:p>
          <a:p>
            <a:pPr>
              <a:defRPr>
                <a:solidFill>
                  <a:srgbClr val="FFFFFF"/>
                </a:solidFill>
              </a:defRPr>
            </a:pPr>
            <a:r>
              <a:rPr lang="it-IT" sz="2400" dirty="0"/>
              <a:t>     DELLA FORMAZIONE-LABORATORIALE SVOLTA </a:t>
            </a:r>
            <a:r>
              <a:rPr lang="it-IT" sz="2400" i="1" dirty="0"/>
              <a:t>(segue)</a:t>
            </a:r>
            <a:endParaRPr sz="2400" i="1" dirty="0"/>
          </a:p>
        </p:txBody>
      </p:sp>
      <p:sp>
        <p:nvSpPr>
          <p:cNvPr id="5" name="Rettangolo 4">
            <a:extLst>
              <a:ext uri="{FF2B5EF4-FFF2-40B4-BE49-F238E27FC236}">
                <a16:creationId xmlns:a16="http://schemas.microsoft.com/office/drawing/2014/main" id="{93185BC1-B5F7-43D1-A298-A1EE00907AE2}"/>
              </a:ext>
            </a:extLst>
          </p:cNvPr>
          <p:cNvSpPr/>
          <p:nvPr/>
        </p:nvSpPr>
        <p:spPr>
          <a:xfrm>
            <a:off x="53680" y="1320239"/>
            <a:ext cx="3778250" cy="803297"/>
          </a:xfrm>
          <a:prstGeom prst="rect">
            <a:avLst/>
          </a:prstGeom>
          <a:ln>
            <a:solidFill>
              <a:srgbClr val="C73278"/>
            </a:solidFill>
            <a:prstDash val="lgDash"/>
          </a:ln>
        </p:spPr>
        <p:txBody>
          <a:bodyPr>
            <a:spAutoFit/>
          </a:bodyPr>
          <a:lstStyle/>
          <a:p>
            <a:pPr algn="just"/>
            <a:r>
              <a:rPr lang="it-IT" sz="1540" dirty="0">
                <a:latin typeface="Fira Sans"/>
                <a:cs typeface="Lato Light"/>
              </a:rPr>
              <a:t>«I</a:t>
            </a:r>
            <a:r>
              <a:rPr lang="en-US" sz="1540" dirty="0">
                <a:latin typeface="Fira Sans"/>
              </a:rPr>
              <a:t>l </a:t>
            </a:r>
            <a:r>
              <a:rPr lang="en-US" sz="1540" dirty="0" err="1">
                <a:latin typeface="Fira Sans"/>
              </a:rPr>
              <a:t>percorso</a:t>
            </a:r>
            <a:r>
              <a:rPr lang="en-US" sz="1540" dirty="0">
                <a:latin typeface="Fira Sans"/>
              </a:rPr>
              <a:t> ha </a:t>
            </a:r>
            <a:r>
              <a:rPr lang="it-IT" sz="1540" dirty="0">
                <a:latin typeface="Fira Sans"/>
              </a:rPr>
              <a:t>stimolato</a:t>
            </a:r>
            <a:r>
              <a:rPr lang="en-US" sz="1540" dirty="0">
                <a:latin typeface="Fira Sans"/>
              </a:rPr>
              <a:t> </a:t>
            </a:r>
            <a:r>
              <a:rPr lang="en-US" sz="1540" dirty="0" err="1">
                <a:latin typeface="Fira Sans"/>
              </a:rPr>
              <a:t>approfondimenti</a:t>
            </a:r>
            <a:r>
              <a:rPr lang="en-US" sz="1540" dirty="0">
                <a:latin typeface="Fira Sans"/>
              </a:rPr>
              <a:t> e </a:t>
            </a:r>
            <a:r>
              <a:rPr lang="en-US" sz="1540" dirty="0" err="1">
                <a:latin typeface="Fira Sans"/>
              </a:rPr>
              <a:t>curiosità</a:t>
            </a:r>
            <a:r>
              <a:rPr lang="en-US" sz="1540" dirty="0">
                <a:latin typeface="Fira Sans"/>
              </a:rPr>
              <a:t> sui </a:t>
            </a:r>
            <a:r>
              <a:rPr lang="en-US" sz="1540" dirty="0" err="1">
                <a:latin typeface="Fira Sans"/>
              </a:rPr>
              <a:t>temi</a:t>
            </a:r>
            <a:r>
              <a:rPr lang="en-US" sz="1540" dirty="0">
                <a:latin typeface="Fira Sans"/>
              </a:rPr>
              <a:t> </a:t>
            </a:r>
            <a:r>
              <a:rPr lang="it-IT" sz="1540" dirty="0">
                <a:latin typeface="Fira Sans"/>
              </a:rPr>
              <a:t>proposti</a:t>
            </a:r>
            <a:r>
              <a:rPr lang="en-US" sz="1540" dirty="0">
                <a:latin typeface="Fira Sans"/>
              </a:rPr>
              <a:t>, </a:t>
            </a:r>
            <a:r>
              <a:rPr lang="en-US" sz="1540" dirty="0" err="1">
                <a:latin typeface="Fira Sans"/>
              </a:rPr>
              <a:t>anche</a:t>
            </a:r>
            <a:r>
              <a:rPr lang="en-US" sz="1540" dirty="0">
                <a:latin typeface="Fira Sans"/>
              </a:rPr>
              <a:t> per la </a:t>
            </a:r>
            <a:r>
              <a:rPr lang="en-US" sz="1540" dirty="0" err="1">
                <a:latin typeface="Fira Sans"/>
              </a:rPr>
              <a:t>bibliografia</a:t>
            </a:r>
            <a:r>
              <a:rPr lang="en-US" sz="1540" dirty="0">
                <a:latin typeface="Fira Sans"/>
              </a:rPr>
              <a:t> </a:t>
            </a:r>
            <a:r>
              <a:rPr lang="en-US" sz="1540" dirty="0" err="1">
                <a:latin typeface="Fira Sans"/>
              </a:rPr>
              <a:t>suggerita</a:t>
            </a:r>
            <a:r>
              <a:rPr lang="it-IT" sz="1540" dirty="0">
                <a:latin typeface="Fira Sans"/>
                <a:cs typeface="Lato Light"/>
              </a:rPr>
              <a:t>»</a:t>
            </a:r>
            <a:endParaRPr lang="en-US" sz="1540" dirty="0">
              <a:latin typeface="Fira Sans"/>
            </a:endParaRPr>
          </a:p>
        </p:txBody>
      </p:sp>
      <p:sp>
        <p:nvSpPr>
          <p:cNvPr id="6" name="CasellaDiTesto 5">
            <a:extLst>
              <a:ext uri="{FF2B5EF4-FFF2-40B4-BE49-F238E27FC236}">
                <a16:creationId xmlns:a16="http://schemas.microsoft.com/office/drawing/2014/main" id="{9B156384-A5EC-4CBF-9678-DB792413F312}"/>
              </a:ext>
            </a:extLst>
          </p:cNvPr>
          <p:cNvSpPr txBox="1"/>
          <p:nvPr/>
        </p:nvSpPr>
        <p:spPr>
          <a:xfrm>
            <a:off x="384067" y="6262708"/>
            <a:ext cx="6550133" cy="1277273"/>
          </a:xfrm>
          <a:prstGeom prst="rect">
            <a:avLst/>
          </a:prstGeom>
          <a:noFill/>
          <a:ln w="9525">
            <a:solidFill>
              <a:srgbClr val="C73278"/>
            </a:solidFill>
          </a:ln>
        </p:spPr>
        <p:txBody>
          <a:bodyPr wrap="square" rtlCol="0">
            <a:spAutoFit/>
          </a:bodyPr>
          <a:lstStyle/>
          <a:p>
            <a:pPr algn="just"/>
            <a:r>
              <a:rPr lang="it-IT" sz="1540" dirty="0">
                <a:latin typeface="Fira Sans"/>
              </a:rPr>
              <a:t>«Il percorso è stato molto utile, noi siamo una platea fertile per queste tematiche quindi è stato un piacere. Grazie all’amministrazione che lo ha fortemente voluto e ci auguriamo che venga replicato. Intanto adesso sta a noi diffondere i contenuti appresi anche all’esterno, condividerli con chi non ha potuto partecipare»</a:t>
            </a:r>
          </a:p>
        </p:txBody>
      </p:sp>
      <p:sp>
        <p:nvSpPr>
          <p:cNvPr id="10" name="TextBox 155">
            <a:extLst>
              <a:ext uri="{FF2B5EF4-FFF2-40B4-BE49-F238E27FC236}">
                <a16:creationId xmlns:a16="http://schemas.microsoft.com/office/drawing/2014/main" id="{D1C85E6B-9DD7-44A2-B8F4-00D90B6C2087}"/>
              </a:ext>
            </a:extLst>
          </p:cNvPr>
          <p:cNvSpPr txBox="1"/>
          <p:nvPr/>
        </p:nvSpPr>
        <p:spPr>
          <a:xfrm>
            <a:off x="166977" y="3781005"/>
            <a:ext cx="4483208" cy="830997"/>
          </a:xfrm>
          <a:prstGeom prst="rect">
            <a:avLst/>
          </a:prstGeom>
          <a:noFill/>
          <a:ln>
            <a:solidFill>
              <a:srgbClr val="C73278"/>
            </a:solidFill>
            <a:prstDash val="dash"/>
          </a:ln>
        </p:spPr>
        <p:txBody>
          <a:bodyPr wrap="square" rtlCol="0">
            <a:spAutoFit/>
          </a:bodyPr>
          <a:lstStyle/>
          <a:p>
            <a:pPr algn="just"/>
            <a:r>
              <a:rPr lang="it-IT" sz="1540" dirty="0">
                <a:latin typeface="Fira Sans"/>
                <a:cs typeface="Lato Light"/>
              </a:rPr>
              <a:t>«</a:t>
            </a:r>
            <a:r>
              <a:rPr lang="en-US" sz="1600" dirty="0">
                <a:latin typeface="Fira Sans"/>
                <a:cs typeface="Lato Light"/>
              </a:rPr>
              <a:t>Il </a:t>
            </a:r>
            <a:r>
              <a:rPr lang="en-US" sz="1600" dirty="0" err="1">
                <a:latin typeface="Fira Sans"/>
                <a:cs typeface="Lato Light"/>
              </a:rPr>
              <a:t>percorso</a:t>
            </a:r>
            <a:r>
              <a:rPr lang="en-US" sz="1600" dirty="0">
                <a:latin typeface="Fira Sans"/>
                <a:cs typeface="Lato Light"/>
              </a:rPr>
              <a:t> è </a:t>
            </a:r>
            <a:r>
              <a:rPr lang="en-US" sz="1600" dirty="0" err="1">
                <a:latin typeface="Fira Sans"/>
                <a:cs typeface="Lato Light"/>
              </a:rPr>
              <a:t>stato</a:t>
            </a:r>
            <a:r>
              <a:rPr lang="en-US" sz="1600" dirty="0">
                <a:latin typeface="Fira Sans"/>
                <a:cs typeface="Lato Light"/>
              </a:rPr>
              <a:t> utile per far </a:t>
            </a:r>
            <a:r>
              <a:rPr lang="en-US" sz="1600" dirty="0" err="1">
                <a:latin typeface="Fira Sans"/>
                <a:cs typeface="Lato Light"/>
              </a:rPr>
              <a:t>capire</a:t>
            </a:r>
            <a:r>
              <a:rPr lang="en-US" sz="1600" dirty="0">
                <a:latin typeface="Fira Sans"/>
                <a:cs typeface="Lato Light"/>
              </a:rPr>
              <a:t> </a:t>
            </a:r>
            <a:r>
              <a:rPr lang="en-US" sz="1600" dirty="0" err="1">
                <a:latin typeface="Fira Sans"/>
                <a:cs typeface="Lato Light"/>
              </a:rPr>
              <a:t>agli</a:t>
            </a:r>
            <a:r>
              <a:rPr lang="en-US" sz="1600" dirty="0">
                <a:latin typeface="Fira Sans"/>
                <a:cs typeface="Lato Light"/>
              </a:rPr>
              <a:t> altri </a:t>
            </a:r>
            <a:r>
              <a:rPr lang="en-US" sz="1600" dirty="0" err="1">
                <a:latin typeface="Fira Sans"/>
                <a:cs typeface="Lato Light"/>
              </a:rPr>
              <a:t>cosa</a:t>
            </a:r>
            <a:r>
              <a:rPr lang="en-US" sz="1600" dirty="0">
                <a:latin typeface="Fira Sans"/>
                <a:cs typeface="Lato Light"/>
              </a:rPr>
              <a:t> </a:t>
            </a:r>
            <a:r>
              <a:rPr lang="en-US" sz="1600" dirty="0" err="1">
                <a:latin typeface="Fira Sans"/>
                <a:cs typeface="Lato Light"/>
              </a:rPr>
              <a:t>vuol</a:t>
            </a:r>
            <a:r>
              <a:rPr lang="en-US" sz="1600" dirty="0">
                <a:latin typeface="Fira Sans"/>
                <a:cs typeface="Lato Light"/>
              </a:rPr>
              <a:t> dire </a:t>
            </a:r>
            <a:r>
              <a:rPr lang="en-US" sz="1600" dirty="0" err="1">
                <a:latin typeface="Fira Sans"/>
                <a:cs typeface="Lato Light"/>
              </a:rPr>
              <a:t>partecipare</a:t>
            </a:r>
            <a:r>
              <a:rPr lang="en-US" sz="1600" dirty="0">
                <a:latin typeface="Fira Sans"/>
                <a:cs typeface="Lato Light"/>
              </a:rPr>
              <a:t>, per </a:t>
            </a:r>
            <a:r>
              <a:rPr lang="it-IT" sz="1600" dirty="0">
                <a:latin typeface="Fira Sans"/>
                <a:cs typeface="Lato Light"/>
              </a:rPr>
              <a:t>creare</a:t>
            </a:r>
            <a:r>
              <a:rPr lang="en-US" sz="1600" dirty="0">
                <a:latin typeface="Fira Sans"/>
                <a:cs typeface="Lato Light"/>
              </a:rPr>
              <a:t> </a:t>
            </a:r>
            <a:r>
              <a:rPr lang="en-US" sz="1600" dirty="0" err="1">
                <a:latin typeface="Fira Sans"/>
                <a:cs typeface="Lato Light"/>
              </a:rPr>
              <a:t>appartenenza</a:t>
            </a:r>
            <a:r>
              <a:rPr lang="en-US" sz="1600" dirty="0">
                <a:latin typeface="Fira Sans"/>
                <a:cs typeface="Lato Light"/>
              </a:rPr>
              <a:t> e </a:t>
            </a:r>
            <a:r>
              <a:rPr lang="en-US" sz="1600" dirty="0" err="1">
                <a:latin typeface="Fira Sans"/>
                <a:cs typeface="Lato Light"/>
              </a:rPr>
              <a:t>comunità</a:t>
            </a:r>
            <a:r>
              <a:rPr lang="it-IT" sz="1540" dirty="0">
                <a:latin typeface="Fira Sans"/>
                <a:cs typeface="Lato Light"/>
              </a:rPr>
              <a:t>»</a:t>
            </a:r>
          </a:p>
        </p:txBody>
      </p:sp>
      <p:sp>
        <p:nvSpPr>
          <p:cNvPr id="11" name="Rettangolo">
            <a:extLst>
              <a:ext uri="{FF2B5EF4-FFF2-40B4-BE49-F238E27FC236}">
                <a16:creationId xmlns:a16="http://schemas.microsoft.com/office/drawing/2014/main" id="{ADA40043-233D-4CA2-91A9-FE22F59382BC}"/>
              </a:ext>
            </a:extLst>
          </p:cNvPr>
          <p:cNvSpPr/>
          <p:nvPr/>
        </p:nvSpPr>
        <p:spPr>
          <a:xfrm>
            <a:off x="-1" y="9042541"/>
            <a:ext cx="7559675" cy="1649272"/>
          </a:xfrm>
          <a:prstGeom prst="rect">
            <a:avLst/>
          </a:prstGeom>
          <a:solidFill>
            <a:srgbClr val="1A84B2"/>
          </a:solidFill>
          <a:ln w="12700">
            <a:miter lim="400000"/>
          </a:ln>
        </p:spPr>
        <p:txBody>
          <a:bodyPr lIns="50397" rIns="50397" anchor="ctr"/>
          <a:lstStyle/>
          <a:p>
            <a:pPr algn="ctr">
              <a:lnSpc>
                <a:spcPct val="110000"/>
              </a:lnSpc>
              <a:defRPr sz="1400">
                <a:solidFill>
                  <a:srgbClr val="FFFFFF"/>
                </a:solidFill>
                <a:latin typeface="Fira Sans Regular"/>
                <a:ea typeface="Fira Sans Regular"/>
                <a:cs typeface="Fira Sans Regular"/>
                <a:sym typeface="Fira Sans Regular"/>
              </a:defRPr>
            </a:pPr>
            <a:endParaRPr sz="1543" dirty="0"/>
          </a:p>
        </p:txBody>
      </p:sp>
      <p:pic>
        <p:nvPicPr>
          <p:cNvPr id="12" name="Immagine 11">
            <a:extLst>
              <a:ext uri="{FF2B5EF4-FFF2-40B4-BE49-F238E27FC236}">
                <a16:creationId xmlns:a16="http://schemas.microsoft.com/office/drawing/2014/main" id="{5690881B-9D00-43E0-858B-C7D9BD0FDF8A}"/>
              </a:ext>
            </a:extLst>
          </p:cNvPr>
          <p:cNvPicPr>
            <a:picLocks noChangeAspect="1"/>
          </p:cNvPicPr>
          <p:nvPr/>
        </p:nvPicPr>
        <p:blipFill rotWithShape="1">
          <a:blip r:embed="rId3">
            <a:alphaModFix amt="50000"/>
          </a:blip>
          <a:srcRect l="726" t="19648" r="-726" b="15421"/>
          <a:stretch/>
        </p:blipFill>
        <p:spPr>
          <a:xfrm>
            <a:off x="0" y="9042541"/>
            <a:ext cx="7708860" cy="1663559"/>
          </a:xfrm>
          <a:prstGeom prst="rect">
            <a:avLst/>
          </a:prstGeom>
        </p:spPr>
      </p:pic>
      <p:sp>
        <p:nvSpPr>
          <p:cNvPr id="15" name="TextBox 155">
            <a:extLst>
              <a:ext uri="{FF2B5EF4-FFF2-40B4-BE49-F238E27FC236}">
                <a16:creationId xmlns:a16="http://schemas.microsoft.com/office/drawing/2014/main" id="{37E56C48-00C5-45D4-A419-22B5B29A4769}"/>
              </a:ext>
            </a:extLst>
          </p:cNvPr>
          <p:cNvSpPr txBox="1"/>
          <p:nvPr/>
        </p:nvSpPr>
        <p:spPr>
          <a:xfrm>
            <a:off x="907721" y="4886872"/>
            <a:ext cx="4483208" cy="830997"/>
          </a:xfrm>
          <a:prstGeom prst="rect">
            <a:avLst/>
          </a:prstGeom>
          <a:noFill/>
          <a:ln>
            <a:solidFill>
              <a:srgbClr val="C73278"/>
            </a:solidFill>
            <a:prstDash val="dash"/>
          </a:ln>
        </p:spPr>
        <p:txBody>
          <a:bodyPr wrap="square" rtlCol="0">
            <a:spAutoFit/>
          </a:bodyPr>
          <a:lstStyle/>
          <a:p>
            <a:pPr algn="just"/>
            <a:r>
              <a:rPr lang="it-IT" sz="1540" dirty="0">
                <a:latin typeface="Fira Sans"/>
                <a:cs typeface="Lato Light"/>
              </a:rPr>
              <a:t>«</a:t>
            </a:r>
            <a:r>
              <a:rPr lang="en-US" sz="1600" dirty="0">
                <a:latin typeface="Fira Sans"/>
                <a:cs typeface="Lato Light"/>
              </a:rPr>
              <a:t>Un </a:t>
            </a:r>
            <a:r>
              <a:rPr lang="en-US" sz="1600" dirty="0" err="1">
                <a:latin typeface="Fira Sans"/>
                <a:cs typeface="Lato Light"/>
              </a:rPr>
              <a:t>suggerimento</a:t>
            </a:r>
            <a:r>
              <a:rPr lang="en-US" sz="1600" dirty="0">
                <a:latin typeface="Fira Sans"/>
                <a:cs typeface="Lato Light"/>
              </a:rPr>
              <a:t> per le </a:t>
            </a:r>
            <a:r>
              <a:rPr lang="en-US" sz="1600" dirty="0" err="1">
                <a:latin typeface="Fira Sans"/>
                <a:cs typeface="Lato Light"/>
              </a:rPr>
              <a:t>formatrici</a:t>
            </a:r>
            <a:r>
              <a:rPr lang="en-US" sz="1600" dirty="0">
                <a:latin typeface="Fira Sans"/>
                <a:cs typeface="Lato Light"/>
              </a:rPr>
              <a:t>: </a:t>
            </a:r>
            <a:r>
              <a:rPr lang="en-US" sz="1600" dirty="0" err="1">
                <a:latin typeface="Fira Sans"/>
                <a:cs typeface="Lato Light"/>
              </a:rPr>
              <a:t>sarebbe</a:t>
            </a:r>
            <a:r>
              <a:rPr lang="en-US" sz="1600" dirty="0">
                <a:latin typeface="Fira Sans"/>
                <a:cs typeface="Lato Light"/>
              </a:rPr>
              <a:t> bene </a:t>
            </a:r>
            <a:r>
              <a:rPr lang="en-US" sz="1600" dirty="0" err="1">
                <a:latin typeface="Fira Sans"/>
                <a:cs typeface="Lato Light"/>
              </a:rPr>
              <a:t>approfondire</a:t>
            </a:r>
            <a:r>
              <a:rPr lang="en-US" sz="1600" dirty="0">
                <a:latin typeface="Fira Sans"/>
                <a:cs typeface="Lato Light"/>
              </a:rPr>
              <a:t> ed </a:t>
            </a:r>
            <a:r>
              <a:rPr lang="en-US" sz="1600" dirty="0" err="1">
                <a:latin typeface="Fira Sans"/>
                <a:cs typeface="Lato Light"/>
              </a:rPr>
              <a:t>esercitarci</a:t>
            </a:r>
            <a:r>
              <a:rPr lang="en-US" sz="1600" dirty="0">
                <a:latin typeface="Fira Sans"/>
                <a:cs typeface="Lato Light"/>
              </a:rPr>
              <a:t> </a:t>
            </a:r>
            <a:r>
              <a:rPr lang="en-US" sz="1600" dirty="0" err="1">
                <a:latin typeface="Fira Sans"/>
                <a:cs typeface="Lato Light"/>
              </a:rPr>
              <a:t>sulle</a:t>
            </a:r>
            <a:r>
              <a:rPr lang="en-US" sz="1600" dirty="0">
                <a:latin typeface="Fira Sans"/>
                <a:cs typeface="Lato Light"/>
              </a:rPr>
              <a:t> </a:t>
            </a:r>
            <a:r>
              <a:rPr lang="en-US" sz="1600" dirty="0" err="1">
                <a:latin typeface="Fira Sans"/>
                <a:cs typeface="Lato Light"/>
              </a:rPr>
              <a:t>forme</a:t>
            </a:r>
            <a:r>
              <a:rPr lang="en-US" sz="1600" dirty="0">
                <a:latin typeface="Fira Sans"/>
                <a:cs typeface="Lato Light"/>
              </a:rPr>
              <a:t> di </a:t>
            </a:r>
            <a:r>
              <a:rPr lang="it-IT" sz="1600" dirty="0">
                <a:latin typeface="Fira Sans"/>
                <a:cs typeface="Lato Light"/>
              </a:rPr>
              <a:t>partecipazione</a:t>
            </a:r>
            <a:r>
              <a:rPr lang="en-US" sz="1600" dirty="0">
                <a:latin typeface="Fira Sans"/>
                <a:cs typeface="Lato Light"/>
              </a:rPr>
              <a:t> via web</a:t>
            </a:r>
            <a:r>
              <a:rPr lang="it-IT" sz="1540" dirty="0">
                <a:latin typeface="Fira Sans"/>
                <a:cs typeface="Lato Light"/>
              </a:rPr>
              <a:t>»</a:t>
            </a:r>
          </a:p>
        </p:txBody>
      </p:sp>
    </p:spTree>
    <p:extLst>
      <p:ext uri="{BB962C8B-B14F-4D97-AF65-F5344CB8AC3E}">
        <p14:creationId xmlns:p14="http://schemas.microsoft.com/office/powerpoint/2010/main" val="24510488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2" name="Rettangolo"/>
          <p:cNvSpPr/>
          <p:nvPr/>
        </p:nvSpPr>
        <p:spPr>
          <a:xfrm>
            <a:off x="-14000" y="278124"/>
            <a:ext cx="7587674" cy="10135564"/>
          </a:xfrm>
          <a:prstGeom prst="rect">
            <a:avLst/>
          </a:prstGeom>
          <a:solidFill>
            <a:srgbClr val="193C61"/>
          </a:solidFill>
          <a:ln w="12700">
            <a:miter lim="400000"/>
          </a:ln>
        </p:spPr>
        <p:txBody>
          <a:bodyPr lIns="50397" rIns="50397" anchor="ctr"/>
          <a:lstStyle/>
          <a:p>
            <a:endParaRPr sz="1984"/>
          </a:p>
        </p:txBody>
      </p:sp>
      <p:sp>
        <p:nvSpPr>
          <p:cNvPr id="365" name="Rettangolo"/>
          <p:cNvSpPr/>
          <p:nvPr/>
        </p:nvSpPr>
        <p:spPr>
          <a:xfrm>
            <a:off x="408378" y="8942857"/>
            <a:ext cx="5922089" cy="1021908"/>
          </a:xfrm>
          <a:prstGeom prst="rect">
            <a:avLst/>
          </a:prstGeom>
          <a:solidFill>
            <a:srgbClr val="C73278"/>
          </a:solidFill>
          <a:ln w="12700">
            <a:miter lim="400000"/>
          </a:ln>
        </p:spPr>
        <p:txBody>
          <a:bodyPr lIns="50397" rIns="50397" anchor="ctr"/>
          <a:lstStyle/>
          <a:p>
            <a:pPr algn="ctr">
              <a:defRPr>
                <a:solidFill>
                  <a:srgbClr val="FFFFFF"/>
                </a:solidFill>
              </a:defRPr>
            </a:pPr>
            <a:endParaRPr sz="1984"/>
          </a:p>
        </p:txBody>
      </p:sp>
      <p:sp>
        <p:nvSpPr>
          <p:cNvPr id="366" name="Rettangolo"/>
          <p:cNvSpPr/>
          <p:nvPr/>
        </p:nvSpPr>
        <p:spPr>
          <a:xfrm>
            <a:off x="408378" y="7944233"/>
            <a:ext cx="2849805" cy="1021908"/>
          </a:xfrm>
          <a:prstGeom prst="rect">
            <a:avLst/>
          </a:prstGeom>
          <a:solidFill>
            <a:srgbClr val="C73278"/>
          </a:solidFill>
          <a:ln w="12700">
            <a:miter lim="400000"/>
          </a:ln>
        </p:spPr>
        <p:txBody>
          <a:bodyPr lIns="50397" rIns="50397" anchor="ctr"/>
          <a:lstStyle/>
          <a:p>
            <a:pPr algn="ctr">
              <a:defRPr>
                <a:solidFill>
                  <a:srgbClr val="FFFFFF"/>
                </a:solidFill>
              </a:defRPr>
            </a:pPr>
            <a:endParaRPr sz="1984"/>
          </a:p>
        </p:txBody>
      </p:sp>
      <p:sp>
        <p:nvSpPr>
          <p:cNvPr id="367" name="COME PROGETTARE"/>
          <p:cNvSpPr txBox="1"/>
          <p:nvPr/>
        </p:nvSpPr>
        <p:spPr>
          <a:xfrm>
            <a:off x="505808" y="8291958"/>
            <a:ext cx="7120138" cy="1771254"/>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397" rIns="50397">
            <a:spAutoFit/>
          </a:bodyPr>
          <a:lstStyle>
            <a:lvl1pPr>
              <a:lnSpc>
                <a:spcPct val="70000"/>
              </a:lnSpc>
              <a:defRPr sz="6800">
                <a:solidFill>
                  <a:srgbClr val="FFFFFF"/>
                </a:solidFill>
                <a:latin typeface="Fira Sans SemiBold"/>
                <a:ea typeface="Fira Sans SemiBold"/>
                <a:cs typeface="Fira Sans SemiBold"/>
                <a:sym typeface="Fira Sans SemiBold"/>
              </a:defRPr>
            </a:lvl1pPr>
          </a:lstStyle>
          <a:p>
            <a:r>
              <a:rPr lang="it-IT" sz="6000" dirty="0"/>
              <a:t>GRAZIE</a:t>
            </a:r>
          </a:p>
          <a:p>
            <a:endParaRPr lang="it-IT" sz="3200" dirty="0"/>
          </a:p>
          <a:p>
            <a:r>
              <a:rPr lang="it-IT" sz="6000" dirty="0"/>
              <a:t>E BUON LAVORO!</a:t>
            </a:r>
            <a:endParaRPr sz="6000" dirty="0"/>
          </a:p>
        </p:txBody>
      </p:sp>
      <p:sp>
        <p:nvSpPr>
          <p:cNvPr id="368" name="Ovale"/>
          <p:cNvSpPr/>
          <p:nvPr/>
        </p:nvSpPr>
        <p:spPr>
          <a:xfrm>
            <a:off x="280126" y="523729"/>
            <a:ext cx="1769598" cy="1788899"/>
          </a:xfrm>
          <a:prstGeom prst="ellipse">
            <a:avLst/>
          </a:prstGeom>
          <a:solidFill>
            <a:srgbClr val="1A84B2"/>
          </a:solidFill>
          <a:ln w="12700">
            <a:miter lim="400000"/>
          </a:ln>
        </p:spPr>
        <p:txBody>
          <a:bodyPr lIns="50397" rIns="50397" anchor="ctr"/>
          <a:lstStyle/>
          <a:p>
            <a:pPr algn="ctr">
              <a:defRPr>
                <a:solidFill>
                  <a:srgbClr val="FFFFFF"/>
                </a:solidFill>
              </a:defRPr>
            </a:pPr>
            <a:endParaRPr sz="1984"/>
          </a:p>
        </p:txBody>
      </p:sp>
      <p:sp>
        <p:nvSpPr>
          <p:cNvPr id="369" name="2"/>
          <p:cNvSpPr txBox="1"/>
          <p:nvPr/>
        </p:nvSpPr>
        <p:spPr>
          <a:xfrm>
            <a:off x="641881" y="1200612"/>
            <a:ext cx="1407843" cy="1205073"/>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397" rIns="50397">
            <a:spAutoFit/>
          </a:bodyPr>
          <a:lstStyle>
            <a:lvl1pPr algn="ctr">
              <a:lnSpc>
                <a:spcPct val="80000"/>
              </a:lnSpc>
              <a:defRPr sz="8000">
                <a:solidFill>
                  <a:srgbClr val="FFFFFF"/>
                </a:solidFill>
                <a:latin typeface="Fira Sans SemiBold"/>
                <a:ea typeface="Fira Sans SemiBold"/>
                <a:cs typeface="Fira Sans SemiBold"/>
                <a:sym typeface="Fira Sans SemiBold"/>
              </a:defRPr>
            </a:lvl1pPr>
          </a:lstStyle>
          <a:p>
            <a:endParaRPr sz="8818" dirty="0"/>
          </a:p>
        </p:txBody>
      </p:sp>
      <p:sp>
        <p:nvSpPr>
          <p:cNvPr id="11" name="Ovale 10">
            <a:extLst>
              <a:ext uri="{FF2B5EF4-FFF2-40B4-BE49-F238E27FC236}">
                <a16:creationId xmlns:a16="http://schemas.microsoft.com/office/drawing/2014/main" id="{4B8F70E5-29C2-43CE-8F2D-F40C964B1D38}"/>
              </a:ext>
            </a:extLst>
          </p:cNvPr>
          <p:cNvSpPr/>
          <p:nvPr/>
        </p:nvSpPr>
        <p:spPr>
          <a:xfrm>
            <a:off x="1789462" y="1096004"/>
            <a:ext cx="1353312" cy="1232589"/>
          </a:xfrm>
          <a:prstGeom prst="ellipse">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dirty="0"/>
          </a:p>
        </p:txBody>
      </p:sp>
      <p:pic>
        <p:nvPicPr>
          <p:cNvPr id="12" name="Immagine 11">
            <a:extLst>
              <a:ext uri="{FF2B5EF4-FFF2-40B4-BE49-F238E27FC236}">
                <a16:creationId xmlns:a16="http://schemas.microsoft.com/office/drawing/2014/main" id="{7705725C-B68F-47CB-97FA-EF8024E2FE2B}"/>
              </a:ext>
            </a:extLst>
          </p:cNvPr>
          <p:cNvPicPr>
            <a:picLocks noChangeAspect="1"/>
          </p:cNvPicPr>
          <p:nvPr/>
        </p:nvPicPr>
        <p:blipFill>
          <a:blip r:embed="rId2"/>
          <a:stretch>
            <a:fillRect/>
          </a:stretch>
        </p:blipFill>
        <p:spPr>
          <a:xfrm>
            <a:off x="1255718" y="1231994"/>
            <a:ext cx="829128" cy="774259"/>
          </a:xfrm>
          <a:prstGeom prst="rect">
            <a:avLst/>
          </a:prstGeom>
        </p:spPr>
      </p:pic>
      <p:pic>
        <p:nvPicPr>
          <p:cNvPr id="3" name="Immagine 2" descr="Immagine che contiene interni, pavimento&#10;&#10;Descrizione generata automaticamente">
            <a:extLst>
              <a:ext uri="{FF2B5EF4-FFF2-40B4-BE49-F238E27FC236}">
                <a16:creationId xmlns:a16="http://schemas.microsoft.com/office/drawing/2014/main" id="{153BF30E-EA64-476F-9997-99D039A180C1}"/>
              </a:ext>
            </a:extLst>
          </p:cNvPr>
          <p:cNvPicPr>
            <a:picLocks noChangeAspect="1"/>
          </p:cNvPicPr>
          <p:nvPr/>
        </p:nvPicPr>
        <p:blipFill rotWithShape="1">
          <a:blip r:embed="rId3">
            <a:alphaModFix amt="20000"/>
          </a:blip>
          <a:srcRect l="5496" r="8117"/>
          <a:stretch/>
        </p:blipFill>
        <p:spPr>
          <a:xfrm rot="10800000">
            <a:off x="18534" y="1669318"/>
            <a:ext cx="7559676" cy="6563274"/>
          </a:xfrm>
          <a:prstGeom prst="rect">
            <a:avLst/>
          </a:prstGeom>
        </p:spPr>
      </p:pic>
    </p:spTree>
  </p:cSld>
  <p:clrMapOvr>
    <a:masterClrMapping/>
  </p:clrMapOvr>
  <p:transition spd="med"/>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4" name="In questo manuale troverai indicazioni utili per migliorare il tuo modo di fare slide, ma non solo. Chi lo ha letto ha riscontrato benefici anche, per esempio, per la creazione di un’immagine personalizzata per i social oppure per una locandina. Se leggerai questo semplice manuale tutto d’un fiato, non pretendendo di applicare ogni consiglio subito, ma lasciando che le informazioni ti attraversino senza troppe resistenze, assorbendo il design e i testi di questo ebook, noterai che, quasi senza accorgertene, avrai migliorato le tue competenze in ambito di comunicazione visiva. Lo stile di questo manuale è diretto e amichevole, per generare in te il massimo cambiamento con il minor tempo possibile.…"/>
          <p:cNvSpPr txBox="1"/>
          <p:nvPr/>
        </p:nvSpPr>
        <p:spPr>
          <a:xfrm>
            <a:off x="440086" y="4470290"/>
            <a:ext cx="6366502" cy="86280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397" rIns="50397">
            <a:spAutoFit/>
          </a:bodyPr>
          <a:lstStyle/>
          <a:p>
            <a:pPr algn="just">
              <a:lnSpc>
                <a:spcPct val="110000"/>
              </a:lnSpc>
              <a:defRPr sz="1400">
                <a:solidFill>
                  <a:srgbClr val="404040"/>
                </a:solidFill>
                <a:latin typeface="Fira Sans Regular"/>
                <a:ea typeface="Fira Sans Regular"/>
                <a:cs typeface="Fira Sans Regular"/>
                <a:sym typeface="Fira Sans Regular"/>
              </a:defRPr>
            </a:pPr>
            <a:endParaRPr lang="it-IT" sz="1543" dirty="0">
              <a:latin typeface="Fira Sans Bold"/>
              <a:sym typeface="Fira Sans Bold"/>
            </a:endParaRPr>
          </a:p>
          <a:p>
            <a:pPr>
              <a:lnSpc>
                <a:spcPct val="110000"/>
              </a:lnSpc>
              <a:defRPr sz="1400">
                <a:solidFill>
                  <a:srgbClr val="404040"/>
                </a:solidFill>
                <a:latin typeface="Fira Sans Regular"/>
                <a:ea typeface="Fira Sans Regular"/>
                <a:cs typeface="Fira Sans Regular"/>
                <a:sym typeface="Fira Sans Regular"/>
              </a:defRPr>
            </a:pPr>
            <a:endParaRPr lang="it-IT" sz="1543" dirty="0">
              <a:latin typeface="Fira Sans Bold"/>
              <a:sym typeface="Fira Sans Bold"/>
            </a:endParaRPr>
          </a:p>
          <a:p>
            <a:pPr>
              <a:lnSpc>
                <a:spcPct val="110000"/>
              </a:lnSpc>
              <a:defRPr sz="1400">
                <a:solidFill>
                  <a:srgbClr val="404040"/>
                </a:solidFill>
                <a:latin typeface="Fira Sans Regular"/>
                <a:ea typeface="Fira Sans Regular"/>
                <a:cs typeface="Fira Sans Regular"/>
                <a:sym typeface="Fira Sans Regular"/>
              </a:defRPr>
            </a:pPr>
            <a:endParaRPr lang="it-IT" sz="1543" dirty="0">
              <a:latin typeface="Fira Sans Bold"/>
              <a:sym typeface="Fira Sans Bold"/>
            </a:endParaRPr>
          </a:p>
        </p:txBody>
      </p:sp>
      <p:sp>
        <p:nvSpPr>
          <p:cNvPr id="275" name="Rettangolo"/>
          <p:cNvSpPr/>
          <p:nvPr/>
        </p:nvSpPr>
        <p:spPr>
          <a:xfrm>
            <a:off x="4" y="8746469"/>
            <a:ext cx="7559667" cy="1945344"/>
          </a:xfrm>
          <a:prstGeom prst="rect">
            <a:avLst/>
          </a:prstGeom>
          <a:solidFill>
            <a:srgbClr val="1A84B2"/>
          </a:solidFill>
          <a:ln w="12700">
            <a:miter lim="400000"/>
          </a:ln>
        </p:spPr>
        <p:txBody>
          <a:bodyPr lIns="50397" rIns="50397" anchor="ctr"/>
          <a:lstStyle/>
          <a:p>
            <a:pPr algn="ctr">
              <a:lnSpc>
                <a:spcPct val="110000"/>
              </a:lnSpc>
              <a:defRPr sz="1400">
                <a:solidFill>
                  <a:srgbClr val="FFFFFF"/>
                </a:solidFill>
                <a:latin typeface="Fira Sans Regular"/>
                <a:ea typeface="Fira Sans Regular"/>
                <a:cs typeface="Fira Sans Regular"/>
                <a:sym typeface="Fira Sans Regular"/>
              </a:defRPr>
            </a:pPr>
            <a:endParaRPr sz="1543" dirty="0"/>
          </a:p>
        </p:txBody>
      </p:sp>
      <p:sp>
        <p:nvSpPr>
          <p:cNvPr id="276" name="Fare errori significa semplicemente che si sta imparando velocemente"/>
          <p:cNvSpPr txBox="1"/>
          <p:nvPr/>
        </p:nvSpPr>
        <p:spPr>
          <a:xfrm>
            <a:off x="1030604" y="9791639"/>
            <a:ext cx="4827271" cy="44895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5998" tIns="55998" rIns="55998" bIns="55998" anchor="ctr">
            <a:spAutoFit/>
          </a:bodyPr>
          <a:lstStyle/>
          <a:p>
            <a:pPr>
              <a:lnSpc>
                <a:spcPct val="90000"/>
              </a:lnSpc>
              <a:defRPr sz="2200">
                <a:solidFill>
                  <a:srgbClr val="FFFFFF"/>
                </a:solidFill>
                <a:latin typeface="Fira Sans Regular"/>
                <a:ea typeface="Fira Sans Regular"/>
                <a:cs typeface="Fira Sans Regular"/>
                <a:sym typeface="Fira Sans Regular"/>
              </a:defRPr>
            </a:pPr>
            <a:endParaRPr sz="2425" dirty="0"/>
          </a:p>
        </p:txBody>
      </p:sp>
      <p:sp>
        <p:nvSpPr>
          <p:cNvPr id="277" name="“"/>
          <p:cNvSpPr txBox="1"/>
          <p:nvPr/>
        </p:nvSpPr>
        <p:spPr>
          <a:xfrm>
            <a:off x="133198" y="8561976"/>
            <a:ext cx="613776" cy="1744773"/>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397" rIns="50397" anchor="ctr">
            <a:spAutoFit/>
          </a:bodyPr>
          <a:lstStyle>
            <a:lvl1pPr>
              <a:lnSpc>
                <a:spcPct val="110000"/>
              </a:lnSpc>
              <a:defRPr sz="9600">
                <a:solidFill>
                  <a:srgbClr val="FFFFFF"/>
                </a:solidFill>
                <a:latin typeface="Helvetica"/>
                <a:ea typeface="Helvetica"/>
                <a:cs typeface="Helvetica"/>
                <a:sym typeface="Helvetica"/>
              </a:defRPr>
            </a:lvl1pPr>
          </a:lstStyle>
          <a:p>
            <a:r>
              <a:rPr sz="10582" dirty="0"/>
              <a:t>“</a:t>
            </a:r>
          </a:p>
        </p:txBody>
      </p:sp>
      <p:sp>
        <p:nvSpPr>
          <p:cNvPr id="271" name="Rettangolo"/>
          <p:cNvSpPr/>
          <p:nvPr/>
        </p:nvSpPr>
        <p:spPr>
          <a:xfrm>
            <a:off x="-1" y="1734574"/>
            <a:ext cx="7010401" cy="1013454"/>
          </a:xfrm>
          <a:prstGeom prst="rect">
            <a:avLst/>
          </a:prstGeom>
          <a:solidFill>
            <a:srgbClr val="C73278"/>
          </a:solidFill>
          <a:ln w="12700">
            <a:miter lim="400000"/>
          </a:ln>
        </p:spPr>
        <p:txBody>
          <a:bodyPr lIns="50397" rIns="50397" anchor="ctr"/>
          <a:lstStyle/>
          <a:p>
            <a:pPr algn="ctr">
              <a:defRPr>
                <a:solidFill>
                  <a:srgbClr val="FFFFFF"/>
                </a:solidFill>
              </a:defRPr>
            </a:pPr>
            <a:r>
              <a:rPr lang="it-IT" sz="2400" dirty="0">
                <a:latin typeface="Fira Sans"/>
              </a:rPr>
              <a:t>1. IL COMUNE DI CASTELMAGGIORE E LA PARTECIPAZIONE</a:t>
            </a:r>
            <a:endParaRPr sz="2400" dirty="0">
              <a:latin typeface="Fira Sans"/>
            </a:endParaRPr>
          </a:p>
        </p:txBody>
      </p:sp>
      <p:sp>
        <p:nvSpPr>
          <p:cNvPr id="273" name="Cambia subito il tuo modo di fare slide!"/>
          <p:cNvSpPr txBox="1"/>
          <p:nvPr/>
        </p:nvSpPr>
        <p:spPr>
          <a:xfrm>
            <a:off x="446864" y="3346823"/>
            <a:ext cx="4186949" cy="519694"/>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397" rIns="50397">
            <a:spAutoFit/>
          </a:bodyPr>
          <a:lstStyle>
            <a:lvl1pPr>
              <a:lnSpc>
                <a:spcPct val="90000"/>
              </a:lnSpc>
              <a:defRPr sz="2800">
                <a:solidFill>
                  <a:srgbClr val="FFFFFF"/>
                </a:solidFill>
                <a:latin typeface="Fira Sans SemiBold"/>
                <a:ea typeface="Fira Sans SemiBold"/>
                <a:cs typeface="Fira Sans SemiBold"/>
                <a:sym typeface="Fira Sans SemiBold"/>
              </a:defRPr>
            </a:lvl1pPr>
          </a:lstStyle>
          <a:p>
            <a:pPr algn="ctr"/>
            <a:endParaRPr sz="3086" dirty="0"/>
          </a:p>
        </p:txBody>
      </p:sp>
      <p:sp>
        <p:nvSpPr>
          <p:cNvPr id="2" name="CasellaDiTesto 1">
            <a:extLst>
              <a:ext uri="{FF2B5EF4-FFF2-40B4-BE49-F238E27FC236}">
                <a16:creationId xmlns:a16="http://schemas.microsoft.com/office/drawing/2014/main" id="{0A4D6D69-585B-463F-B38F-82018BDA492C}"/>
              </a:ext>
            </a:extLst>
          </p:cNvPr>
          <p:cNvSpPr txBox="1"/>
          <p:nvPr/>
        </p:nvSpPr>
        <p:spPr>
          <a:xfrm>
            <a:off x="341236" y="3039779"/>
            <a:ext cx="6877202" cy="4358565"/>
          </a:xfrm>
          <a:prstGeom prst="rect">
            <a:avLst/>
          </a:prstGeom>
          <a:noFill/>
        </p:spPr>
        <p:txBody>
          <a:bodyPr wrap="square" rtlCol="0">
            <a:spAutoFit/>
          </a:bodyPr>
          <a:lstStyle/>
          <a:p>
            <a:pPr algn="just"/>
            <a:r>
              <a:rPr lang="it-IT" sz="1540" b="1" dirty="0">
                <a:latin typeface="Fira Sans"/>
              </a:rPr>
              <a:t>Nel territorio </a:t>
            </a:r>
            <a:r>
              <a:rPr lang="it-IT" sz="1540" dirty="0">
                <a:latin typeface="Fira Sans"/>
              </a:rPr>
              <a:t>di </a:t>
            </a:r>
            <a:r>
              <a:rPr lang="it-IT" sz="1540" b="1" dirty="0">
                <a:latin typeface="Fira Sans"/>
              </a:rPr>
              <a:t>Castel Maggiore sono attive 9 consulte</a:t>
            </a:r>
            <a:r>
              <a:rPr lang="it-IT" sz="1540" dirty="0">
                <a:latin typeface="Fira Sans"/>
              </a:rPr>
              <a:t>, suddivise in frazionali e tematiche. Le consulte frazionali sono quelle di </a:t>
            </a:r>
            <a:r>
              <a:rPr lang="it-IT" sz="1540" i="1" dirty="0">
                <a:latin typeface="Fira Sans"/>
              </a:rPr>
              <a:t>Trebbo di Reno, Primo Maggio e Castello-Sabbiuno </a:t>
            </a:r>
            <a:r>
              <a:rPr lang="it-IT" sz="1540" dirty="0">
                <a:latin typeface="Fira Sans"/>
              </a:rPr>
              <a:t>(corrispondenti alle frazioni in cui è diviso il comune)</a:t>
            </a:r>
            <a:r>
              <a:rPr lang="it-IT" sz="1540" i="1" dirty="0">
                <a:latin typeface="Fira Sans"/>
              </a:rPr>
              <a:t>.</a:t>
            </a:r>
          </a:p>
          <a:p>
            <a:pPr algn="just"/>
            <a:r>
              <a:rPr lang="it-IT" sz="1540" dirty="0">
                <a:latin typeface="Fira Sans"/>
              </a:rPr>
              <a:t>Le seconde, quelle tematiche, invece riguardano: </a:t>
            </a:r>
            <a:r>
              <a:rPr lang="it-IT" sz="1540" i="1" dirty="0">
                <a:latin typeface="Fira Sans"/>
              </a:rPr>
              <a:t>attività produttive, cultura, giovani, welfare, attività sportive, sostenibilità ambientale</a:t>
            </a:r>
            <a:r>
              <a:rPr lang="it-IT" sz="1540" dirty="0">
                <a:latin typeface="Fira Sans"/>
              </a:rPr>
              <a:t>.</a:t>
            </a:r>
          </a:p>
          <a:p>
            <a:pPr algn="just"/>
            <a:endParaRPr lang="it-IT" sz="1540" dirty="0">
              <a:latin typeface="Fira Sans"/>
            </a:endParaRPr>
          </a:p>
          <a:p>
            <a:pPr algn="just"/>
            <a:r>
              <a:rPr lang="it-IT" sz="1540" dirty="0">
                <a:latin typeface="Fira Sans"/>
              </a:rPr>
              <a:t>In linea con le tendenze degli ultimi anni, le istituzioni locali hanno intensificato le </a:t>
            </a:r>
            <a:r>
              <a:rPr lang="it-IT" sz="1543" dirty="0">
                <a:solidFill>
                  <a:srgbClr val="404040"/>
                </a:solidFill>
                <a:latin typeface="Fira Sans Regular"/>
              </a:rPr>
              <a:t>pratiche</a:t>
            </a:r>
            <a:r>
              <a:rPr lang="it-IT" sz="1540" dirty="0">
                <a:latin typeface="Fira Sans"/>
              </a:rPr>
              <a:t> di partecipazione dei cittadini alla vita di una comunità locale, coinvolgendoli (a vari livelli) in progettazioni di interventi pubblici riguardanti la collettività. </a:t>
            </a:r>
          </a:p>
          <a:p>
            <a:pPr algn="just"/>
            <a:r>
              <a:rPr lang="it-IT" sz="1540" dirty="0">
                <a:latin typeface="Fira Sans"/>
              </a:rPr>
              <a:t>In particolare, </a:t>
            </a:r>
            <a:r>
              <a:rPr lang="it-IT" sz="1540" b="1" dirty="0">
                <a:latin typeface="Fira Sans"/>
              </a:rPr>
              <a:t>la partecipazione </a:t>
            </a:r>
            <a:r>
              <a:rPr lang="it-IT" sz="1540" dirty="0">
                <a:latin typeface="Fira Sans"/>
              </a:rPr>
              <a:t>dei cittadini alla «cosa pubblica» è normata da un </a:t>
            </a:r>
            <a:r>
              <a:rPr lang="it-IT" sz="1540" b="1" dirty="0">
                <a:latin typeface="Fira Sans"/>
              </a:rPr>
              <a:t>regolamento comunale </a:t>
            </a:r>
            <a:r>
              <a:rPr lang="it-IT" sz="1540" i="1" dirty="0">
                <a:latin typeface="Fira Sans"/>
              </a:rPr>
              <a:t>(n. 38 del 30 maggio 2007), </a:t>
            </a:r>
            <a:r>
              <a:rPr lang="it-IT" sz="1540" dirty="0">
                <a:latin typeface="Fira Sans"/>
              </a:rPr>
              <a:t>integrato e modificato negli anni successivi. L’ultima modifica è del 2016. Negli anni il Comune ha ampliato l’autonomia operativa delle consulte.</a:t>
            </a:r>
          </a:p>
          <a:p>
            <a:pPr algn="just"/>
            <a:endParaRPr lang="it-IT" sz="1540" dirty="0">
              <a:latin typeface="Fira Sans"/>
            </a:endParaRPr>
          </a:p>
          <a:p>
            <a:pPr algn="just"/>
            <a:r>
              <a:rPr lang="it-IT" sz="1540" dirty="0">
                <a:latin typeface="Fira Sans"/>
              </a:rPr>
              <a:t>I partecipanti al percorso formativo-laboratoriale fanno parte delle consulte frazionali e tematiche. Hanno partecipato </a:t>
            </a:r>
            <a:r>
              <a:rPr lang="it-IT" sz="1540" b="1" dirty="0">
                <a:latin typeface="Fira Sans"/>
              </a:rPr>
              <a:t>mediamente 25 persone</a:t>
            </a:r>
            <a:r>
              <a:rPr lang="it-IT" sz="1540" dirty="0">
                <a:latin typeface="Fira Sans"/>
              </a:rPr>
              <a:t>. Del gruppo in aula facevano parte anche tecnici e amministratori comunali.</a:t>
            </a:r>
          </a:p>
        </p:txBody>
      </p:sp>
      <p:pic>
        <p:nvPicPr>
          <p:cNvPr id="9" name="Immagine 8">
            <a:extLst>
              <a:ext uri="{FF2B5EF4-FFF2-40B4-BE49-F238E27FC236}">
                <a16:creationId xmlns:a16="http://schemas.microsoft.com/office/drawing/2014/main" id="{68EDC5F0-8389-45D6-9424-360B30AD7C91}"/>
              </a:ext>
            </a:extLst>
          </p:cNvPr>
          <p:cNvPicPr>
            <a:picLocks noChangeAspect="1"/>
          </p:cNvPicPr>
          <p:nvPr/>
        </p:nvPicPr>
        <p:blipFill rotWithShape="1">
          <a:blip r:embed="rId2"/>
          <a:srcRect t="14332" b="24767"/>
          <a:stretch/>
        </p:blipFill>
        <p:spPr>
          <a:xfrm>
            <a:off x="0" y="0"/>
            <a:ext cx="7559675" cy="1495081"/>
          </a:xfrm>
          <a:prstGeom prst="rect">
            <a:avLst/>
          </a:prstGeom>
        </p:spPr>
      </p:pic>
      <p:sp>
        <p:nvSpPr>
          <p:cNvPr id="3" name="CasellaDiTesto 2">
            <a:extLst>
              <a:ext uri="{FF2B5EF4-FFF2-40B4-BE49-F238E27FC236}">
                <a16:creationId xmlns:a16="http://schemas.microsoft.com/office/drawing/2014/main" id="{A4B0CFBC-1129-4EA6-9B06-2C0861ABDA53}"/>
              </a:ext>
            </a:extLst>
          </p:cNvPr>
          <p:cNvSpPr txBox="1"/>
          <p:nvPr/>
        </p:nvSpPr>
        <p:spPr>
          <a:xfrm>
            <a:off x="623455" y="8752566"/>
            <a:ext cx="6936216" cy="1703800"/>
          </a:xfrm>
          <a:prstGeom prst="rect">
            <a:avLst/>
          </a:prstGeom>
          <a:noFill/>
        </p:spPr>
        <p:txBody>
          <a:bodyPr wrap="square" rtlCol="0">
            <a:spAutoFit/>
          </a:bodyPr>
          <a:lstStyle/>
          <a:p>
            <a:pPr algn="just">
              <a:lnSpc>
                <a:spcPct val="110000"/>
              </a:lnSpc>
              <a:defRPr sz="1400">
                <a:solidFill>
                  <a:srgbClr val="FFFFFF"/>
                </a:solidFill>
                <a:latin typeface="Fira Sans Regular"/>
                <a:ea typeface="Fira Sans Regular"/>
                <a:cs typeface="Fira Sans Regular"/>
                <a:sym typeface="Fira Sans Regular"/>
              </a:defRPr>
            </a:pPr>
            <a:r>
              <a:rPr lang="it-IT" sz="1600" dirty="0">
                <a:sym typeface="Fira Sans Regular"/>
              </a:rPr>
              <a:t>L’idea che l’</a:t>
            </a:r>
            <a:r>
              <a:rPr lang="it-IT" sz="1600" b="1" dirty="0">
                <a:sym typeface="Fira Sans Regular"/>
              </a:rPr>
              <a:t>apprendimento</a:t>
            </a:r>
            <a:r>
              <a:rPr lang="it-IT" sz="1600" dirty="0">
                <a:sym typeface="Fira Sans Regular"/>
              </a:rPr>
              <a:t> - in particolare quello dei professionisti - non può prescindere dall’essere “situato”: in pratica non si produce cambiamento, trasformazione, conoscenza se non attraverso la riflessività che scaturisce dal “fare” e dal legame con i contesti nel quale l'apprendimento stesso viene inserito, considerando anche l’agito e il vissuto dei partecipanti e delle loro esperienze</a:t>
            </a:r>
          </a:p>
          <a:p>
            <a:pPr algn="just">
              <a:lnSpc>
                <a:spcPct val="110000"/>
              </a:lnSpc>
              <a:defRPr sz="1400">
                <a:solidFill>
                  <a:srgbClr val="FFFFFF"/>
                </a:solidFill>
                <a:latin typeface="Fira Sans Regular"/>
                <a:ea typeface="Fira Sans Regular"/>
                <a:cs typeface="Fira Sans Regular"/>
                <a:sym typeface="Fira Sans Regular"/>
              </a:defRPr>
            </a:pPr>
            <a:r>
              <a:rPr lang="it-IT" sz="1600" dirty="0">
                <a:sym typeface="Fira Sans Regular"/>
              </a:rPr>
              <a:t>(Approccio </a:t>
            </a:r>
            <a:r>
              <a:rPr lang="it-IT" sz="1600" i="1" dirty="0">
                <a:sym typeface="Fira Sans Regular"/>
              </a:rPr>
              <a:t>Community lab-ER</a:t>
            </a:r>
            <a:r>
              <a:rPr lang="it-IT" sz="1600" dirty="0">
                <a:sym typeface="Fira Sans Regular"/>
              </a:rPr>
              <a:t>)</a:t>
            </a:r>
            <a:endParaRPr lang="it-IT" sz="1600" dirty="0"/>
          </a:p>
        </p:txBody>
      </p:sp>
    </p:spTree>
    <p:extLst>
      <p:ext uri="{BB962C8B-B14F-4D97-AF65-F5344CB8AC3E}">
        <p14:creationId xmlns:p14="http://schemas.microsoft.com/office/powerpoint/2010/main" val="320914384"/>
      </p:ext>
    </p:extLst>
  </p:cSld>
  <p:clrMapOvr>
    <a:masterClrMapping/>
  </p:clrMapOvr>
  <p:transition spd="med"/>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4" name="In questo manuale troverai indicazioni utili per migliorare il tuo modo di fare slide, ma non solo. Chi lo ha letto ha riscontrato benefici anche, per esempio, per la creazione di un’immagine personalizzata per i social oppure per una locandina. Se leggerai questo semplice manuale tutto d’un fiato, non pretendendo di applicare ogni consiglio subito, ma lasciando che le informazioni ti attraversino senza troppe resistenze, assorbendo il design e i testi di questo ebook, noterai che, quasi senza accorgertene, avrai migliorato le tue competenze in ambito di comunicazione visiva. Lo stile di questo manuale è diretto e amichevole, per generare in te il massimo cambiamento con il minor tempo possibile.…"/>
          <p:cNvSpPr txBox="1"/>
          <p:nvPr/>
        </p:nvSpPr>
        <p:spPr>
          <a:xfrm>
            <a:off x="440086" y="4470290"/>
            <a:ext cx="6366502" cy="86280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397" rIns="50397">
            <a:spAutoFit/>
          </a:bodyPr>
          <a:lstStyle/>
          <a:p>
            <a:pPr algn="just">
              <a:lnSpc>
                <a:spcPct val="110000"/>
              </a:lnSpc>
              <a:defRPr sz="1400">
                <a:solidFill>
                  <a:srgbClr val="404040"/>
                </a:solidFill>
                <a:latin typeface="Fira Sans Regular"/>
                <a:ea typeface="Fira Sans Regular"/>
                <a:cs typeface="Fira Sans Regular"/>
                <a:sym typeface="Fira Sans Regular"/>
              </a:defRPr>
            </a:pPr>
            <a:endParaRPr lang="it-IT" sz="1543" dirty="0">
              <a:latin typeface="Fira Sans Bold"/>
              <a:sym typeface="Fira Sans Bold"/>
            </a:endParaRPr>
          </a:p>
          <a:p>
            <a:pPr>
              <a:lnSpc>
                <a:spcPct val="110000"/>
              </a:lnSpc>
              <a:defRPr sz="1400">
                <a:solidFill>
                  <a:srgbClr val="404040"/>
                </a:solidFill>
                <a:latin typeface="Fira Sans Regular"/>
                <a:ea typeface="Fira Sans Regular"/>
                <a:cs typeface="Fira Sans Regular"/>
                <a:sym typeface="Fira Sans Regular"/>
              </a:defRPr>
            </a:pPr>
            <a:endParaRPr lang="it-IT" sz="1543" dirty="0">
              <a:latin typeface="Fira Sans Bold"/>
              <a:sym typeface="Fira Sans Bold"/>
            </a:endParaRPr>
          </a:p>
          <a:p>
            <a:pPr>
              <a:lnSpc>
                <a:spcPct val="110000"/>
              </a:lnSpc>
              <a:defRPr sz="1400">
                <a:solidFill>
                  <a:srgbClr val="404040"/>
                </a:solidFill>
                <a:latin typeface="Fira Sans Regular"/>
                <a:ea typeface="Fira Sans Regular"/>
                <a:cs typeface="Fira Sans Regular"/>
                <a:sym typeface="Fira Sans Regular"/>
              </a:defRPr>
            </a:pPr>
            <a:endParaRPr lang="it-IT" sz="1543" dirty="0">
              <a:latin typeface="Fira Sans Bold"/>
              <a:sym typeface="Fira Sans Bold"/>
            </a:endParaRPr>
          </a:p>
        </p:txBody>
      </p:sp>
      <p:sp>
        <p:nvSpPr>
          <p:cNvPr id="275" name="Rettangolo"/>
          <p:cNvSpPr/>
          <p:nvPr/>
        </p:nvSpPr>
        <p:spPr>
          <a:xfrm>
            <a:off x="-1" y="9287848"/>
            <a:ext cx="7559675" cy="1403965"/>
          </a:xfrm>
          <a:prstGeom prst="rect">
            <a:avLst/>
          </a:prstGeom>
          <a:solidFill>
            <a:srgbClr val="1A84B2"/>
          </a:solidFill>
          <a:ln w="12700">
            <a:miter lim="400000"/>
          </a:ln>
        </p:spPr>
        <p:txBody>
          <a:bodyPr lIns="50397" rIns="50397" anchor="ctr"/>
          <a:lstStyle/>
          <a:p>
            <a:pPr>
              <a:lnSpc>
                <a:spcPct val="110000"/>
              </a:lnSpc>
              <a:defRPr sz="1400">
                <a:solidFill>
                  <a:srgbClr val="404040"/>
                </a:solidFill>
                <a:latin typeface="Fira Sans SemiBold"/>
                <a:ea typeface="Fira Sans SemiBold"/>
                <a:cs typeface="Fira Sans SemiBold"/>
                <a:sym typeface="Fira Sans SemiBold"/>
              </a:defRPr>
            </a:pPr>
            <a:endParaRPr lang="it-IT" sz="1600" dirty="0">
              <a:solidFill>
                <a:schemeClr val="bg1"/>
              </a:solidFill>
              <a:latin typeface="Fira Sans"/>
            </a:endParaRPr>
          </a:p>
        </p:txBody>
      </p:sp>
      <p:sp>
        <p:nvSpPr>
          <p:cNvPr id="276" name="Fare errori significa semplicemente che si sta imparando velocemente"/>
          <p:cNvSpPr txBox="1"/>
          <p:nvPr/>
        </p:nvSpPr>
        <p:spPr>
          <a:xfrm>
            <a:off x="1030604" y="9791639"/>
            <a:ext cx="4827271" cy="44895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5998" tIns="55998" rIns="55998" bIns="55998" anchor="ctr">
            <a:spAutoFit/>
          </a:bodyPr>
          <a:lstStyle/>
          <a:p>
            <a:pPr>
              <a:lnSpc>
                <a:spcPct val="90000"/>
              </a:lnSpc>
              <a:defRPr sz="2200">
                <a:solidFill>
                  <a:srgbClr val="FFFFFF"/>
                </a:solidFill>
                <a:latin typeface="Fira Sans Regular"/>
                <a:ea typeface="Fira Sans Regular"/>
                <a:cs typeface="Fira Sans Regular"/>
                <a:sym typeface="Fira Sans Regular"/>
              </a:defRPr>
            </a:pPr>
            <a:endParaRPr sz="2425" dirty="0"/>
          </a:p>
        </p:txBody>
      </p:sp>
      <p:sp>
        <p:nvSpPr>
          <p:cNvPr id="277" name="“"/>
          <p:cNvSpPr txBox="1"/>
          <p:nvPr/>
        </p:nvSpPr>
        <p:spPr>
          <a:xfrm>
            <a:off x="-1" y="8999609"/>
            <a:ext cx="613776" cy="1744773"/>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397" rIns="50397" anchor="ctr">
            <a:spAutoFit/>
          </a:bodyPr>
          <a:lstStyle>
            <a:lvl1pPr>
              <a:lnSpc>
                <a:spcPct val="110000"/>
              </a:lnSpc>
              <a:defRPr sz="9600">
                <a:solidFill>
                  <a:srgbClr val="FFFFFF"/>
                </a:solidFill>
                <a:latin typeface="Helvetica"/>
                <a:ea typeface="Helvetica"/>
                <a:cs typeface="Helvetica"/>
                <a:sym typeface="Helvetica"/>
              </a:defRPr>
            </a:lvl1pPr>
          </a:lstStyle>
          <a:p>
            <a:r>
              <a:rPr sz="10582" dirty="0"/>
              <a:t>“</a:t>
            </a:r>
          </a:p>
        </p:txBody>
      </p:sp>
      <p:sp>
        <p:nvSpPr>
          <p:cNvPr id="271" name="Rettangolo"/>
          <p:cNvSpPr/>
          <p:nvPr/>
        </p:nvSpPr>
        <p:spPr>
          <a:xfrm>
            <a:off x="-1" y="1517195"/>
            <a:ext cx="7039430" cy="889977"/>
          </a:xfrm>
          <a:prstGeom prst="rect">
            <a:avLst/>
          </a:prstGeom>
          <a:solidFill>
            <a:srgbClr val="C73278"/>
          </a:solidFill>
          <a:ln w="12700">
            <a:miter lim="400000"/>
          </a:ln>
        </p:spPr>
        <p:txBody>
          <a:bodyPr lIns="50397" rIns="50397" anchor="ctr"/>
          <a:lstStyle/>
          <a:p>
            <a:pPr algn="ctr">
              <a:defRPr>
                <a:solidFill>
                  <a:srgbClr val="FFFFFF"/>
                </a:solidFill>
              </a:defRPr>
            </a:pPr>
            <a:r>
              <a:rPr lang="it-IT" sz="2400" dirty="0">
                <a:latin typeface="Fira Sans"/>
              </a:rPr>
              <a:t>2. APPROCCI PARTECIPATIVI E OBIETTIVI DEL PERCORSO</a:t>
            </a:r>
            <a:endParaRPr sz="2400" dirty="0">
              <a:latin typeface="Fira Sans"/>
            </a:endParaRPr>
          </a:p>
        </p:txBody>
      </p:sp>
      <p:sp>
        <p:nvSpPr>
          <p:cNvPr id="273" name="Cambia subito il tuo modo di fare slide!"/>
          <p:cNvSpPr txBox="1"/>
          <p:nvPr/>
        </p:nvSpPr>
        <p:spPr>
          <a:xfrm>
            <a:off x="446864" y="3346823"/>
            <a:ext cx="4186949" cy="519694"/>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397" rIns="50397">
            <a:spAutoFit/>
          </a:bodyPr>
          <a:lstStyle>
            <a:lvl1pPr>
              <a:lnSpc>
                <a:spcPct val="90000"/>
              </a:lnSpc>
              <a:defRPr sz="2800">
                <a:solidFill>
                  <a:srgbClr val="FFFFFF"/>
                </a:solidFill>
                <a:latin typeface="Fira Sans SemiBold"/>
                <a:ea typeface="Fira Sans SemiBold"/>
                <a:cs typeface="Fira Sans SemiBold"/>
                <a:sym typeface="Fira Sans SemiBold"/>
              </a:defRPr>
            </a:lvl1pPr>
          </a:lstStyle>
          <a:p>
            <a:pPr algn="ctr"/>
            <a:endParaRPr sz="3086" dirty="0"/>
          </a:p>
        </p:txBody>
      </p:sp>
      <p:sp>
        <p:nvSpPr>
          <p:cNvPr id="9" name="Puoi creare una presentazione con Keynote e Powerpoint e fare gli stessi identici errori, puoi usare Prezi per movimentare i tuoi contenuti ma se la presentazione non ha una buona struttura non funzionerà, puoi utilizzare un programma di grafica professionale e creare comunque una presentazione poco efficace. Lo strumento è ciò che ci permette di realizzare ciò che prima abbiamo progettato nella testa, un contenitore vuoto da riempire con le nostre idee. Certamente esistono delle differenze tra i vari strumenti ma non saranno queste a limitarci. I veri pericoli sono altri e li vedremo tra poco.…">
            <a:extLst>
              <a:ext uri="{FF2B5EF4-FFF2-40B4-BE49-F238E27FC236}">
                <a16:creationId xmlns:a16="http://schemas.microsoft.com/office/drawing/2014/main" id="{FB2DA357-EE0B-4C85-9AE5-6875A6C11176}"/>
              </a:ext>
            </a:extLst>
          </p:cNvPr>
          <p:cNvSpPr txBox="1"/>
          <p:nvPr/>
        </p:nvSpPr>
        <p:spPr>
          <a:xfrm>
            <a:off x="320675" y="2627060"/>
            <a:ext cx="6798914" cy="6491008"/>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397" rIns="50397">
            <a:spAutoFit/>
          </a:bodyPr>
          <a:lstStyle/>
          <a:p>
            <a:pPr algn="just"/>
            <a:r>
              <a:rPr lang="it-IT" sz="1540" dirty="0">
                <a:latin typeface="Fira Sans"/>
              </a:rPr>
              <a:t>Il coinvolgimento dei privati cittadini e del </a:t>
            </a:r>
            <a:r>
              <a:rPr lang="it-IT" sz="1540" b="1" dirty="0">
                <a:latin typeface="Fira Sans"/>
              </a:rPr>
              <a:t>Terzo Settore </a:t>
            </a:r>
            <a:r>
              <a:rPr lang="it-IT" sz="1540" dirty="0">
                <a:latin typeface="Fira Sans"/>
              </a:rPr>
              <a:t>da parte delle istituzioni e dei soggetti politici nasce dall’esigenza di connettere i diversi </a:t>
            </a:r>
            <a:r>
              <a:rPr lang="it-IT" sz="1540" i="1" dirty="0">
                <a:latin typeface="Fira Sans"/>
              </a:rPr>
              <a:t>know </a:t>
            </a:r>
            <a:r>
              <a:rPr lang="it-IT" sz="1540" i="1" dirty="0" err="1">
                <a:latin typeface="Fira Sans"/>
              </a:rPr>
              <a:t>how</a:t>
            </a:r>
            <a:r>
              <a:rPr lang="it-IT" sz="1540" i="1" dirty="0">
                <a:latin typeface="Fira Sans"/>
              </a:rPr>
              <a:t> </a:t>
            </a:r>
            <a:r>
              <a:rPr lang="it-IT" sz="1540" dirty="0">
                <a:latin typeface="Fira Sans"/>
              </a:rPr>
              <a:t> e le differenti “risposte” che vengono date ai bisogni della comunità da una pluralità di soggetti, istituzionali e non. Ciò per affrontare e gestire il panorama assai complesso e in continua evoluzione delle problematiche che riguardano la quotidianità dei cittadini. </a:t>
            </a:r>
          </a:p>
          <a:p>
            <a:pPr algn="just"/>
            <a:r>
              <a:rPr lang="it-IT" sz="1540" b="1" dirty="0">
                <a:latin typeface="Fira Sans"/>
              </a:rPr>
              <a:t>La partecipazione</a:t>
            </a:r>
            <a:r>
              <a:rPr lang="it-IT" sz="1540" dirty="0">
                <a:latin typeface="Fira Sans"/>
              </a:rPr>
              <a:t> dei cittadini collega pertanto il sistema politico con la società civile allo scopo di co-progettare negli ambiti dove ciò è possibile.</a:t>
            </a:r>
          </a:p>
          <a:p>
            <a:pPr algn="just"/>
            <a:endParaRPr lang="it-IT" sz="1540" b="1" i="1" dirty="0">
              <a:latin typeface="Fira Sans"/>
            </a:endParaRPr>
          </a:p>
          <a:p>
            <a:pPr algn="just"/>
            <a:r>
              <a:rPr lang="it-IT" sz="1540" dirty="0">
                <a:latin typeface="Fira Sans"/>
              </a:rPr>
              <a:t>Anche il Comune di Castel Maggiore si è posto l’obiettivo di </a:t>
            </a:r>
            <a:r>
              <a:rPr lang="it-IT" sz="1540" b="1" dirty="0">
                <a:latin typeface="Fira Sans"/>
              </a:rPr>
              <a:t>sostenere e rafforzare pratiche di co-progettazione partecipata </a:t>
            </a:r>
            <a:r>
              <a:rPr lang="it-IT" sz="1540" dirty="0">
                <a:latin typeface="Fira Sans"/>
              </a:rPr>
              <a:t>intercettando i soggetti “competenti” o semplicemente interessati, secondo una logica di </a:t>
            </a:r>
            <a:r>
              <a:rPr lang="it-IT" sz="1540" i="1" dirty="0">
                <a:latin typeface="Fira Sans"/>
              </a:rPr>
              <a:t>empowerment</a:t>
            </a:r>
            <a:r>
              <a:rPr lang="it-IT" sz="1540" dirty="0">
                <a:latin typeface="Fira Sans"/>
              </a:rPr>
              <a:t>. </a:t>
            </a:r>
          </a:p>
          <a:p>
            <a:pPr algn="just"/>
            <a:endParaRPr lang="it-IT" sz="1540" dirty="0">
              <a:latin typeface="Fira Sans"/>
            </a:endParaRPr>
          </a:p>
          <a:p>
            <a:pPr algn="just"/>
            <a:r>
              <a:rPr lang="it-IT" sz="1540" dirty="0">
                <a:latin typeface="Fira Sans"/>
              </a:rPr>
              <a:t>La partecipazione che il Comune intende promuovere e sostenere non è da concepirsi esclusivamente come scambio di informazioni, ma come vero e proprio confronto guidato, che porta ogni individuo ad un’attivazione del proprio potenziale, fino ad arrivare all’individuazione di piste di lavoro comuni, ove ciò è possibile. </a:t>
            </a:r>
          </a:p>
          <a:p>
            <a:pPr algn="just"/>
            <a:endParaRPr lang="it-IT" sz="1540" dirty="0">
              <a:latin typeface="Fira Sans"/>
            </a:endParaRPr>
          </a:p>
          <a:p>
            <a:pPr algn="just"/>
            <a:r>
              <a:rPr lang="it-IT" sz="1540" dirty="0">
                <a:latin typeface="Fira Sans"/>
              </a:rPr>
              <a:t>In questo senso, la partecipazione viene intesa come </a:t>
            </a:r>
            <a:r>
              <a:rPr lang="it-IT" sz="1540" b="1" dirty="0">
                <a:latin typeface="Fira Sans"/>
              </a:rPr>
              <a:t>strumento </a:t>
            </a:r>
            <a:r>
              <a:rPr lang="it-IT" sz="1540" dirty="0">
                <a:latin typeface="Fira Sans"/>
              </a:rPr>
              <a:t>che permette di aprire le porte della politica e dell’Amministrazione pubblica alle opinioni, ai suggerimenti, ma anche alle proposte operative dei cittadini.</a:t>
            </a:r>
          </a:p>
          <a:p>
            <a:pPr algn="just"/>
            <a:endParaRPr lang="it-IT" sz="1540" dirty="0">
              <a:latin typeface="Fira Sans"/>
            </a:endParaRPr>
          </a:p>
          <a:p>
            <a:pPr algn="just"/>
            <a:r>
              <a:rPr lang="it-IT" sz="1540" dirty="0">
                <a:latin typeface="Fira Sans"/>
              </a:rPr>
              <a:t>Tenendo conto di queste considerazioni, gli</a:t>
            </a:r>
            <a:r>
              <a:rPr lang="it-IT" sz="1540" b="1" dirty="0">
                <a:latin typeface="Fira Sans"/>
              </a:rPr>
              <a:t> obiettivi </a:t>
            </a:r>
            <a:r>
              <a:rPr lang="it-IT" sz="1540" dirty="0">
                <a:latin typeface="Fira Sans"/>
              </a:rPr>
              <a:t>del percorso formativo-laboratoriale sono stati i seguenti:</a:t>
            </a:r>
          </a:p>
          <a:p>
            <a:pPr marL="285750" indent="-285750" algn="just">
              <a:buFont typeface="Arial" panose="020B0604020202020204" pitchFamily="34" charset="0"/>
              <a:buChar char="•"/>
            </a:pPr>
            <a:r>
              <a:rPr lang="it-IT" sz="1540" b="1" dirty="0">
                <a:latin typeface="Fira Sans"/>
              </a:rPr>
              <a:t>fornire strumenti pratico-teorici </a:t>
            </a:r>
            <a:r>
              <a:rPr lang="it-IT" sz="1540" dirty="0">
                <a:latin typeface="Fira Sans"/>
              </a:rPr>
              <a:t>alle consulte frazionali e tematiche, ma anche ai tecnici e ai funzionari amministrativi del Comune;</a:t>
            </a:r>
          </a:p>
          <a:p>
            <a:pPr marL="285750" indent="-285750" algn="just">
              <a:buFont typeface="Arial" panose="020B0604020202020204" pitchFamily="34" charset="0"/>
              <a:buChar char="•"/>
            </a:pPr>
            <a:r>
              <a:rPr lang="it-IT" sz="1540" dirty="0">
                <a:latin typeface="Fira Sans"/>
              </a:rPr>
              <a:t>orientare le consulte a processi di </a:t>
            </a:r>
            <a:r>
              <a:rPr lang="it-IT" sz="1540" b="1" dirty="0">
                <a:latin typeface="Fira Sans"/>
              </a:rPr>
              <a:t>co-progettazione partecipata.</a:t>
            </a:r>
            <a:endParaRPr lang="it-IT" sz="1540" dirty="0">
              <a:latin typeface="Fira Sans"/>
            </a:endParaRPr>
          </a:p>
        </p:txBody>
      </p:sp>
      <p:pic>
        <p:nvPicPr>
          <p:cNvPr id="3" name="Immagine 2">
            <a:extLst>
              <a:ext uri="{FF2B5EF4-FFF2-40B4-BE49-F238E27FC236}">
                <a16:creationId xmlns:a16="http://schemas.microsoft.com/office/drawing/2014/main" id="{1FE1DEB5-A888-48BE-A467-F361E17C8705}"/>
              </a:ext>
            </a:extLst>
          </p:cNvPr>
          <p:cNvPicPr>
            <a:picLocks noChangeAspect="1"/>
          </p:cNvPicPr>
          <p:nvPr/>
        </p:nvPicPr>
        <p:blipFill rotWithShape="1">
          <a:blip r:embed="rId2"/>
          <a:srcRect t="14332" b="24767"/>
          <a:stretch/>
        </p:blipFill>
        <p:spPr>
          <a:xfrm>
            <a:off x="0" y="0"/>
            <a:ext cx="7559675" cy="1495081"/>
          </a:xfrm>
          <a:prstGeom prst="rect">
            <a:avLst/>
          </a:prstGeom>
        </p:spPr>
      </p:pic>
      <p:sp>
        <p:nvSpPr>
          <p:cNvPr id="2" name="CasellaDiTesto 1">
            <a:extLst>
              <a:ext uri="{FF2B5EF4-FFF2-40B4-BE49-F238E27FC236}">
                <a16:creationId xmlns:a16="http://schemas.microsoft.com/office/drawing/2014/main" id="{0AD75BDA-A382-489A-B313-152D85F12520}"/>
              </a:ext>
            </a:extLst>
          </p:cNvPr>
          <p:cNvSpPr txBox="1"/>
          <p:nvPr/>
        </p:nvSpPr>
        <p:spPr>
          <a:xfrm>
            <a:off x="838200" y="9372600"/>
            <a:ext cx="6381750" cy="1323439"/>
          </a:xfrm>
          <a:prstGeom prst="rect">
            <a:avLst/>
          </a:prstGeom>
          <a:noFill/>
        </p:spPr>
        <p:txBody>
          <a:bodyPr wrap="square" rtlCol="0">
            <a:spAutoFit/>
          </a:bodyPr>
          <a:lstStyle/>
          <a:p>
            <a:r>
              <a:rPr lang="it-IT" sz="2000" dirty="0">
                <a:solidFill>
                  <a:schemeClr val="bg1"/>
                </a:solidFill>
              </a:rPr>
              <a:t>Pazienza, dialogo e tenacia: ecco i segreti per saldare i legami con le istituzioni, punto di partenza per una co-progettazione articolata» </a:t>
            </a:r>
            <a:r>
              <a:rPr lang="it-IT" sz="2000" i="1" dirty="0">
                <a:solidFill>
                  <a:schemeClr val="bg1"/>
                </a:solidFill>
              </a:rPr>
              <a:t>(Le sette virtù della co-progettazione, Anno VII, n. 3/2016, CSV Marche)</a:t>
            </a:r>
          </a:p>
        </p:txBody>
      </p:sp>
      <mc:AlternateContent xmlns:mc="http://schemas.openxmlformats.org/markup-compatibility/2006">
        <mc:Choice xmlns:p14="http://schemas.microsoft.com/office/powerpoint/2010/main" Requires="p14">
          <p:contentPart p14:bwMode="auto" r:id="rId3">
            <p14:nvContentPartPr>
              <p14:cNvPr id="4" name="Input penna 3">
                <a:extLst>
                  <a:ext uri="{FF2B5EF4-FFF2-40B4-BE49-F238E27FC236}">
                    <a16:creationId xmlns:a16="http://schemas.microsoft.com/office/drawing/2014/main" id="{BEFFA7E8-B05A-40E6-A752-CC82E9555AEF}"/>
                  </a:ext>
                </a:extLst>
              </p14:cNvPr>
              <p14:cNvContentPartPr/>
              <p14:nvPr/>
            </p14:nvContentPartPr>
            <p14:xfrm>
              <a:off x="240480" y="5408640"/>
              <a:ext cx="7225920" cy="1388880"/>
            </p14:xfrm>
          </p:contentPart>
        </mc:Choice>
        <mc:Fallback>
          <p:pic>
            <p:nvPicPr>
              <p:cNvPr id="4" name="Input penna 3">
                <a:extLst>
                  <a:ext uri="{FF2B5EF4-FFF2-40B4-BE49-F238E27FC236}">
                    <a16:creationId xmlns:a16="http://schemas.microsoft.com/office/drawing/2014/main" id="{BEFFA7E8-B05A-40E6-A752-CC82E9555AEF}"/>
                  </a:ext>
                </a:extLst>
              </p:cNvPr>
              <p:cNvPicPr/>
              <p:nvPr/>
            </p:nvPicPr>
            <p:blipFill>
              <a:blip r:embed="rId4"/>
              <a:stretch>
                <a:fillRect/>
              </a:stretch>
            </p:blipFill>
            <p:spPr>
              <a:xfrm>
                <a:off x="224640" y="5345280"/>
                <a:ext cx="7257240" cy="1515600"/>
              </a:xfrm>
              <a:prstGeom prst="rect">
                <a:avLst/>
              </a:prstGeom>
            </p:spPr>
          </p:pic>
        </mc:Fallback>
      </mc:AlternateContent>
      <mc:AlternateContent xmlns:mc="http://schemas.openxmlformats.org/markup-compatibility/2006">
        <mc:Choice xmlns:p14="http://schemas.microsoft.com/office/powerpoint/2010/main" Requires="p14">
          <p:contentPart p14:bwMode="auto" r:id="rId5">
            <p14:nvContentPartPr>
              <p14:cNvPr id="5" name="Input penna 4">
                <a:extLst>
                  <a:ext uri="{FF2B5EF4-FFF2-40B4-BE49-F238E27FC236}">
                    <a16:creationId xmlns:a16="http://schemas.microsoft.com/office/drawing/2014/main" id="{2D721659-E391-4BEC-B367-64819ACD11D5}"/>
                  </a:ext>
                </a:extLst>
              </p14:cNvPr>
              <p14:cNvContentPartPr/>
              <p14:nvPr/>
            </p14:nvContentPartPr>
            <p14:xfrm>
              <a:off x="4218480" y="6212520"/>
              <a:ext cx="2819520" cy="271800"/>
            </p14:xfrm>
          </p:contentPart>
        </mc:Choice>
        <mc:Fallback>
          <p:pic>
            <p:nvPicPr>
              <p:cNvPr id="5" name="Input penna 4">
                <a:extLst>
                  <a:ext uri="{FF2B5EF4-FFF2-40B4-BE49-F238E27FC236}">
                    <a16:creationId xmlns:a16="http://schemas.microsoft.com/office/drawing/2014/main" id="{2D721659-E391-4BEC-B367-64819ACD11D5}"/>
                  </a:ext>
                </a:extLst>
              </p:cNvPr>
              <p:cNvPicPr/>
              <p:nvPr/>
            </p:nvPicPr>
            <p:blipFill>
              <a:blip r:embed="rId6"/>
              <a:stretch>
                <a:fillRect/>
              </a:stretch>
            </p:blipFill>
            <p:spPr>
              <a:xfrm>
                <a:off x="4202640" y="6149160"/>
                <a:ext cx="2850840" cy="398520"/>
              </a:xfrm>
              <a:prstGeom prst="rect">
                <a:avLst/>
              </a:prstGeom>
            </p:spPr>
          </p:pic>
        </mc:Fallback>
      </mc:AlternateContent>
      <mc:AlternateContent xmlns:mc="http://schemas.openxmlformats.org/markup-compatibility/2006">
        <mc:Choice xmlns:p14="http://schemas.microsoft.com/office/powerpoint/2010/main" Requires="p14">
          <p:contentPart p14:bwMode="auto" r:id="rId7">
            <p14:nvContentPartPr>
              <p14:cNvPr id="6" name="Input penna 5">
                <a:extLst>
                  <a:ext uri="{FF2B5EF4-FFF2-40B4-BE49-F238E27FC236}">
                    <a16:creationId xmlns:a16="http://schemas.microsoft.com/office/drawing/2014/main" id="{22D7C075-385F-44EC-BD06-FB99D637D234}"/>
                  </a:ext>
                </a:extLst>
              </p14:cNvPr>
              <p14:cNvContentPartPr/>
              <p14:nvPr/>
            </p14:nvContentPartPr>
            <p14:xfrm>
              <a:off x="699840" y="8342640"/>
              <a:ext cx="2621160" cy="334440"/>
            </p14:xfrm>
          </p:contentPart>
        </mc:Choice>
        <mc:Fallback>
          <p:pic>
            <p:nvPicPr>
              <p:cNvPr id="6" name="Input penna 5">
                <a:extLst>
                  <a:ext uri="{FF2B5EF4-FFF2-40B4-BE49-F238E27FC236}">
                    <a16:creationId xmlns:a16="http://schemas.microsoft.com/office/drawing/2014/main" id="{22D7C075-385F-44EC-BD06-FB99D637D234}"/>
                  </a:ext>
                </a:extLst>
              </p:cNvPr>
              <p:cNvPicPr/>
              <p:nvPr/>
            </p:nvPicPr>
            <p:blipFill>
              <a:blip r:embed="rId8"/>
              <a:stretch>
                <a:fillRect/>
              </a:stretch>
            </p:blipFill>
            <p:spPr>
              <a:xfrm>
                <a:off x="684000" y="8279280"/>
                <a:ext cx="2652480" cy="461160"/>
              </a:xfrm>
              <a:prstGeom prst="rect">
                <a:avLst/>
              </a:prstGeom>
            </p:spPr>
          </p:pic>
        </mc:Fallback>
      </mc:AlternateContent>
      <mc:AlternateContent xmlns:mc="http://schemas.openxmlformats.org/markup-compatibility/2006">
        <mc:Choice xmlns:p14="http://schemas.microsoft.com/office/powerpoint/2010/main" Requires="p14">
          <p:contentPart p14:bwMode="auto" r:id="rId9">
            <p14:nvContentPartPr>
              <p14:cNvPr id="7" name="Input penna 6">
                <a:extLst>
                  <a:ext uri="{FF2B5EF4-FFF2-40B4-BE49-F238E27FC236}">
                    <a16:creationId xmlns:a16="http://schemas.microsoft.com/office/drawing/2014/main" id="{DA56B289-AB3D-4077-A68B-C91AC350E99B}"/>
                  </a:ext>
                </a:extLst>
              </p14:cNvPr>
              <p14:cNvContentPartPr/>
              <p14:nvPr/>
            </p14:nvContentPartPr>
            <p14:xfrm>
              <a:off x="3174480" y="9021240"/>
              <a:ext cx="2401920" cy="63000"/>
            </p14:xfrm>
          </p:contentPart>
        </mc:Choice>
        <mc:Fallback>
          <p:pic>
            <p:nvPicPr>
              <p:cNvPr id="7" name="Input penna 6">
                <a:extLst>
                  <a:ext uri="{FF2B5EF4-FFF2-40B4-BE49-F238E27FC236}">
                    <a16:creationId xmlns:a16="http://schemas.microsoft.com/office/drawing/2014/main" id="{DA56B289-AB3D-4077-A68B-C91AC350E99B}"/>
                  </a:ext>
                </a:extLst>
              </p:cNvPr>
              <p:cNvPicPr/>
              <p:nvPr/>
            </p:nvPicPr>
            <p:blipFill>
              <a:blip r:embed="rId10"/>
              <a:stretch>
                <a:fillRect/>
              </a:stretch>
            </p:blipFill>
            <p:spPr>
              <a:xfrm>
                <a:off x="3158640" y="8957880"/>
                <a:ext cx="2433240" cy="189720"/>
              </a:xfrm>
              <a:prstGeom prst="rect">
                <a:avLst/>
              </a:prstGeom>
            </p:spPr>
          </p:pic>
        </mc:Fallback>
      </mc:AlternateContent>
    </p:spTree>
    <p:extLst>
      <p:ext uri="{BB962C8B-B14F-4D97-AF65-F5344CB8AC3E}">
        <p14:creationId xmlns:p14="http://schemas.microsoft.com/office/powerpoint/2010/main" val="361690890"/>
      </p:ext>
    </p:extLst>
  </p:cSld>
  <p:clrMapOvr>
    <a:masterClrMapping/>
  </p:clrMapOvr>
  <p:transition spd="med"/>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Oval 84">
            <a:extLst>
              <a:ext uri="{FF2B5EF4-FFF2-40B4-BE49-F238E27FC236}">
                <a16:creationId xmlns:a16="http://schemas.microsoft.com/office/drawing/2014/main" id="{B0A7C758-9D56-A74F-B339-F76C5DA3DB1C}"/>
              </a:ext>
            </a:extLst>
          </p:cNvPr>
          <p:cNvSpPr/>
          <p:nvPr/>
        </p:nvSpPr>
        <p:spPr bwMode="auto">
          <a:xfrm>
            <a:off x="3550260" y="7510939"/>
            <a:ext cx="382777" cy="382877"/>
          </a:xfrm>
          <a:prstGeom prst="ellipse">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377946">
              <a:defRPr/>
            </a:pPr>
            <a:r>
              <a:rPr lang="en-US" sz="2400" dirty="0">
                <a:latin typeface="Fira Sans"/>
              </a:rPr>
              <a:t>4</a:t>
            </a:r>
          </a:p>
        </p:txBody>
      </p:sp>
      <p:sp>
        <p:nvSpPr>
          <p:cNvPr id="34" name="Oval 84">
            <a:extLst>
              <a:ext uri="{FF2B5EF4-FFF2-40B4-BE49-F238E27FC236}">
                <a16:creationId xmlns:a16="http://schemas.microsoft.com/office/drawing/2014/main" id="{8FB3BE93-906D-A14B-B796-7BAF9248DA4A}"/>
              </a:ext>
            </a:extLst>
          </p:cNvPr>
          <p:cNvSpPr/>
          <p:nvPr/>
        </p:nvSpPr>
        <p:spPr bwMode="auto">
          <a:xfrm>
            <a:off x="3588448" y="5422186"/>
            <a:ext cx="382777" cy="382877"/>
          </a:xfrm>
          <a:prstGeom prst="ellipse">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377946"/>
            <a:r>
              <a:rPr lang="en-US" sz="2400" dirty="0">
                <a:latin typeface="Fira Sans"/>
              </a:rPr>
              <a:t>3</a:t>
            </a:r>
          </a:p>
        </p:txBody>
      </p:sp>
      <p:sp>
        <p:nvSpPr>
          <p:cNvPr id="35" name="Oval 84">
            <a:extLst>
              <a:ext uri="{FF2B5EF4-FFF2-40B4-BE49-F238E27FC236}">
                <a16:creationId xmlns:a16="http://schemas.microsoft.com/office/drawing/2014/main" id="{D5EFB7A4-D83D-0E40-986E-47A453D634A0}"/>
              </a:ext>
            </a:extLst>
          </p:cNvPr>
          <p:cNvSpPr/>
          <p:nvPr/>
        </p:nvSpPr>
        <p:spPr bwMode="auto">
          <a:xfrm>
            <a:off x="3588448" y="3631222"/>
            <a:ext cx="382777" cy="382877"/>
          </a:xfrm>
          <a:prstGeom prst="ellipse">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377946"/>
            <a:r>
              <a:rPr lang="en-US" sz="2400" dirty="0">
                <a:latin typeface="Fira Sans"/>
              </a:rPr>
              <a:t>2</a:t>
            </a:r>
          </a:p>
        </p:txBody>
      </p:sp>
      <p:sp>
        <p:nvSpPr>
          <p:cNvPr id="36" name="Oval 84">
            <a:extLst>
              <a:ext uri="{FF2B5EF4-FFF2-40B4-BE49-F238E27FC236}">
                <a16:creationId xmlns:a16="http://schemas.microsoft.com/office/drawing/2014/main" id="{393FC0DF-68A2-1549-A770-10FBEB72F331}"/>
              </a:ext>
            </a:extLst>
          </p:cNvPr>
          <p:cNvSpPr/>
          <p:nvPr/>
        </p:nvSpPr>
        <p:spPr bwMode="auto">
          <a:xfrm>
            <a:off x="3588448" y="2335823"/>
            <a:ext cx="382777" cy="382877"/>
          </a:xfrm>
          <a:prstGeom prst="ellipse">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377946"/>
            <a:r>
              <a:rPr lang="en-US" sz="2800" dirty="0">
                <a:latin typeface="Fira Sans"/>
              </a:rPr>
              <a:t>1</a:t>
            </a:r>
          </a:p>
        </p:txBody>
      </p:sp>
      <p:grpSp>
        <p:nvGrpSpPr>
          <p:cNvPr id="37" name="Group 3">
            <a:extLst>
              <a:ext uri="{FF2B5EF4-FFF2-40B4-BE49-F238E27FC236}">
                <a16:creationId xmlns:a16="http://schemas.microsoft.com/office/drawing/2014/main" id="{A65FF590-E9D0-EB41-BC33-2FE61A762FFA}"/>
              </a:ext>
            </a:extLst>
          </p:cNvPr>
          <p:cNvGrpSpPr/>
          <p:nvPr/>
        </p:nvGrpSpPr>
        <p:grpSpPr>
          <a:xfrm>
            <a:off x="272394" y="3470587"/>
            <a:ext cx="2144273" cy="2322845"/>
            <a:chOff x="2524195" y="2521528"/>
            <a:chExt cx="8742644" cy="9470716"/>
          </a:xfrm>
        </p:grpSpPr>
        <p:grpSp>
          <p:nvGrpSpPr>
            <p:cNvPr id="38" name="Group 33">
              <a:extLst>
                <a:ext uri="{FF2B5EF4-FFF2-40B4-BE49-F238E27FC236}">
                  <a16:creationId xmlns:a16="http://schemas.microsoft.com/office/drawing/2014/main" id="{0086A713-9CA5-CD44-BE74-59395342FC6E}"/>
                </a:ext>
              </a:extLst>
            </p:cNvPr>
            <p:cNvGrpSpPr/>
            <p:nvPr/>
          </p:nvGrpSpPr>
          <p:grpSpPr>
            <a:xfrm>
              <a:off x="3800342" y="10064738"/>
              <a:ext cx="745888" cy="991444"/>
              <a:chOff x="9916767" y="11659096"/>
              <a:chExt cx="1032769" cy="1372771"/>
            </a:xfrm>
          </p:grpSpPr>
          <p:sp>
            <p:nvSpPr>
              <p:cNvPr id="107" name="Freeform 1092">
                <a:extLst>
                  <a:ext uri="{FF2B5EF4-FFF2-40B4-BE49-F238E27FC236}">
                    <a16:creationId xmlns:a16="http://schemas.microsoft.com/office/drawing/2014/main" id="{D97DEC9F-11D1-E342-AC56-0575E91F12D4}"/>
                  </a:ext>
                </a:extLst>
              </p:cNvPr>
              <p:cNvSpPr>
                <a:spLocks noChangeArrowheads="1"/>
              </p:cNvSpPr>
              <p:nvPr/>
            </p:nvSpPr>
            <p:spPr bwMode="auto">
              <a:xfrm>
                <a:off x="9916767" y="12943702"/>
                <a:ext cx="75568" cy="88165"/>
              </a:xfrm>
              <a:custGeom>
                <a:avLst/>
                <a:gdLst>
                  <a:gd name="T0" fmla="*/ 3 w 26"/>
                  <a:gd name="T1" fmla="*/ 0 h 29"/>
                  <a:gd name="T2" fmla="*/ 3 w 26"/>
                  <a:gd name="T3" fmla="*/ 0 h 29"/>
                  <a:gd name="T4" fmla="*/ 3 w 26"/>
                  <a:gd name="T5" fmla="*/ 25 h 29"/>
                  <a:gd name="T6" fmla="*/ 25 w 26"/>
                  <a:gd name="T7" fmla="*/ 13 h 29"/>
                  <a:gd name="T8" fmla="*/ 3 w 26"/>
                  <a:gd name="T9" fmla="*/ 0 h 29"/>
                </a:gdLst>
                <a:ahLst/>
                <a:cxnLst>
                  <a:cxn ang="0">
                    <a:pos x="T0" y="T1"/>
                  </a:cxn>
                  <a:cxn ang="0">
                    <a:pos x="T2" y="T3"/>
                  </a:cxn>
                  <a:cxn ang="0">
                    <a:pos x="T4" y="T5"/>
                  </a:cxn>
                  <a:cxn ang="0">
                    <a:pos x="T6" y="T7"/>
                  </a:cxn>
                  <a:cxn ang="0">
                    <a:pos x="T8" y="T9"/>
                  </a:cxn>
                </a:cxnLst>
                <a:rect l="0" t="0" r="r" b="b"/>
                <a:pathLst>
                  <a:path w="26" h="29">
                    <a:moveTo>
                      <a:pt x="3" y="0"/>
                    </a:moveTo>
                    <a:lnTo>
                      <a:pt x="3" y="0"/>
                    </a:lnTo>
                    <a:cubicBezTo>
                      <a:pt x="3" y="4"/>
                      <a:pt x="0" y="22"/>
                      <a:pt x="3" y="25"/>
                    </a:cubicBezTo>
                    <a:cubicBezTo>
                      <a:pt x="3" y="28"/>
                      <a:pt x="22" y="13"/>
                      <a:pt x="25" y="13"/>
                    </a:cubicBezTo>
                    <a:cubicBezTo>
                      <a:pt x="22" y="7"/>
                      <a:pt x="13" y="0"/>
                      <a:pt x="3" y="0"/>
                    </a:cubicBezTo>
                  </a:path>
                </a:pathLst>
              </a:custGeom>
              <a:solidFill>
                <a:srgbClr val="FCB415"/>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lIns="75575" tIns="37788" rIns="75575" bIns="37788" anchor="ctr"/>
              <a:lstStyle/>
              <a:p>
                <a:endParaRPr lang="en-US" sz="558" dirty="0">
                  <a:latin typeface="Fira Sans"/>
                </a:endParaRPr>
              </a:p>
            </p:txBody>
          </p:sp>
          <p:sp>
            <p:nvSpPr>
              <p:cNvPr id="108" name="Freeform 1093">
                <a:extLst>
                  <a:ext uri="{FF2B5EF4-FFF2-40B4-BE49-F238E27FC236}">
                    <a16:creationId xmlns:a16="http://schemas.microsoft.com/office/drawing/2014/main" id="{EF6206CD-08A7-734F-B805-DA030444F601}"/>
                  </a:ext>
                </a:extLst>
              </p:cNvPr>
              <p:cNvSpPr>
                <a:spLocks noChangeArrowheads="1"/>
              </p:cNvSpPr>
              <p:nvPr/>
            </p:nvSpPr>
            <p:spPr bwMode="auto">
              <a:xfrm>
                <a:off x="9967144" y="11759852"/>
                <a:ext cx="692717" cy="944566"/>
              </a:xfrm>
              <a:custGeom>
                <a:avLst/>
                <a:gdLst>
                  <a:gd name="T0" fmla="*/ 12 w 243"/>
                  <a:gd name="T1" fmla="*/ 327 h 331"/>
                  <a:gd name="T2" fmla="*/ 12 w 243"/>
                  <a:gd name="T3" fmla="*/ 327 h 331"/>
                  <a:gd name="T4" fmla="*/ 18 w 243"/>
                  <a:gd name="T5" fmla="*/ 330 h 331"/>
                  <a:gd name="T6" fmla="*/ 242 w 243"/>
                  <a:gd name="T7" fmla="*/ 15 h 331"/>
                  <a:gd name="T8" fmla="*/ 224 w 243"/>
                  <a:gd name="T9" fmla="*/ 0 h 331"/>
                  <a:gd name="T10" fmla="*/ 0 w 243"/>
                  <a:gd name="T11" fmla="*/ 315 h 331"/>
                  <a:gd name="T12" fmla="*/ 9 w 243"/>
                  <a:gd name="T13" fmla="*/ 321 h 331"/>
                  <a:gd name="T14" fmla="*/ 12 w 243"/>
                  <a:gd name="T15" fmla="*/ 327 h 33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43" h="331">
                    <a:moveTo>
                      <a:pt x="12" y="327"/>
                    </a:moveTo>
                    <a:lnTo>
                      <a:pt x="12" y="327"/>
                    </a:lnTo>
                    <a:cubicBezTo>
                      <a:pt x="15" y="327"/>
                      <a:pt x="15" y="330"/>
                      <a:pt x="18" y="330"/>
                    </a:cubicBezTo>
                    <a:cubicBezTo>
                      <a:pt x="242" y="15"/>
                      <a:pt x="242" y="15"/>
                      <a:pt x="242" y="15"/>
                    </a:cubicBezTo>
                    <a:cubicBezTo>
                      <a:pt x="224" y="0"/>
                      <a:pt x="224" y="0"/>
                      <a:pt x="224" y="0"/>
                    </a:cubicBezTo>
                    <a:cubicBezTo>
                      <a:pt x="0" y="315"/>
                      <a:pt x="0" y="315"/>
                      <a:pt x="0" y="315"/>
                    </a:cubicBezTo>
                    <a:cubicBezTo>
                      <a:pt x="9" y="321"/>
                      <a:pt x="9" y="321"/>
                      <a:pt x="9" y="321"/>
                    </a:cubicBezTo>
                    <a:lnTo>
                      <a:pt x="12" y="327"/>
                    </a:lnTo>
                  </a:path>
                </a:pathLst>
              </a:custGeom>
              <a:solidFill>
                <a:srgbClr val="FCB415"/>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lIns="75575" tIns="37788" rIns="75575" bIns="37788" anchor="ctr"/>
              <a:lstStyle/>
              <a:p>
                <a:endParaRPr lang="en-US" sz="558" dirty="0">
                  <a:latin typeface="Fira Sans"/>
                </a:endParaRPr>
              </a:p>
            </p:txBody>
          </p:sp>
          <p:sp>
            <p:nvSpPr>
              <p:cNvPr id="109" name="Freeform 1094">
                <a:extLst>
                  <a:ext uri="{FF2B5EF4-FFF2-40B4-BE49-F238E27FC236}">
                    <a16:creationId xmlns:a16="http://schemas.microsoft.com/office/drawing/2014/main" id="{74E07859-9EDB-134C-8F66-6ACB45A9BB33}"/>
                  </a:ext>
                </a:extLst>
              </p:cNvPr>
              <p:cNvSpPr>
                <a:spLocks noChangeArrowheads="1"/>
              </p:cNvSpPr>
              <p:nvPr/>
            </p:nvSpPr>
            <p:spPr bwMode="auto">
              <a:xfrm>
                <a:off x="10080497" y="11848010"/>
                <a:ext cx="705308" cy="944560"/>
              </a:xfrm>
              <a:custGeom>
                <a:avLst/>
                <a:gdLst>
                  <a:gd name="T0" fmla="*/ 6 w 246"/>
                  <a:gd name="T1" fmla="*/ 318 h 331"/>
                  <a:gd name="T2" fmla="*/ 6 w 246"/>
                  <a:gd name="T3" fmla="*/ 318 h 331"/>
                  <a:gd name="T4" fmla="*/ 18 w 246"/>
                  <a:gd name="T5" fmla="*/ 327 h 331"/>
                  <a:gd name="T6" fmla="*/ 21 w 246"/>
                  <a:gd name="T7" fmla="*/ 330 h 331"/>
                  <a:gd name="T8" fmla="*/ 245 w 246"/>
                  <a:gd name="T9" fmla="*/ 12 h 331"/>
                  <a:gd name="T10" fmla="*/ 224 w 246"/>
                  <a:gd name="T11" fmla="*/ 0 h 331"/>
                  <a:gd name="T12" fmla="*/ 0 w 246"/>
                  <a:gd name="T13" fmla="*/ 315 h 331"/>
                  <a:gd name="T14" fmla="*/ 3 w 246"/>
                  <a:gd name="T15" fmla="*/ 315 h 331"/>
                  <a:gd name="T16" fmla="*/ 6 w 246"/>
                  <a:gd name="T17" fmla="*/ 318 h 3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46" h="331">
                    <a:moveTo>
                      <a:pt x="6" y="318"/>
                    </a:moveTo>
                    <a:lnTo>
                      <a:pt x="6" y="318"/>
                    </a:lnTo>
                    <a:cubicBezTo>
                      <a:pt x="18" y="327"/>
                      <a:pt x="18" y="327"/>
                      <a:pt x="18" y="327"/>
                    </a:cubicBezTo>
                    <a:cubicBezTo>
                      <a:pt x="18" y="327"/>
                      <a:pt x="18" y="327"/>
                      <a:pt x="21" y="330"/>
                    </a:cubicBezTo>
                    <a:cubicBezTo>
                      <a:pt x="245" y="12"/>
                      <a:pt x="245" y="12"/>
                      <a:pt x="245" y="12"/>
                    </a:cubicBezTo>
                    <a:cubicBezTo>
                      <a:pt x="224" y="0"/>
                      <a:pt x="224" y="0"/>
                      <a:pt x="224" y="0"/>
                    </a:cubicBezTo>
                    <a:cubicBezTo>
                      <a:pt x="0" y="315"/>
                      <a:pt x="0" y="315"/>
                      <a:pt x="0" y="315"/>
                    </a:cubicBezTo>
                    <a:lnTo>
                      <a:pt x="3" y="315"/>
                    </a:lnTo>
                    <a:lnTo>
                      <a:pt x="6" y="318"/>
                    </a:lnTo>
                  </a:path>
                </a:pathLst>
              </a:custGeom>
              <a:solidFill>
                <a:srgbClr val="FCB415"/>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lIns="75575" tIns="37788" rIns="75575" bIns="37788" anchor="ctr"/>
              <a:lstStyle/>
              <a:p>
                <a:endParaRPr lang="en-US" sz="558" dirty="0">
                  <a:latin typeface="Fira Sans"/>
                </a:endParaRPr>
              </a:p>
            </p:txBody>
          </p:sp>
          <p:sp>
            <p:nvSpPr>
              <p:cNvPr id="110" name="Freeform 1095">
                <a:extLst>
                  <a:ext uri="{FF2B5EF4-FFF2-40B4-BE49-F238E27FC236}">
                    <a16:creationId xmlns:a16="http://schemas.microsoft.com/office/drawing/2014/main" id="{D901BD55-3789-EF4C-8363-4865E0A5F787}"/>
                  </a:ext>
                </a:extLst>
              </p:cNvPr>
              <p:cNvSpPr>
                <a:spLocks noChangeArrowheads="1"/>
              </p:cNvSpPr>
              <p:nvPr/>
            </p:nvSpPr>
            <p:spPr bwMode="auto">
              <a:xfrm>
                <a:off x="10672451" y="11659096"/>
                <a:ext cx="277085" cy="239294"/>
              </a:xfrm>
              <a:custGeom>
                <a:avLst/>
                <a:gdLst>
                  <a:gd name="T0" fmla="*/ 88 w 95"/>
                  <a:gd name="T1" fmla="*/ 36 h 82"/>
                  <a:gd name="T2" fmla="*/ 88 w 95"/>
                  <a:gd name="T3" fmla="*/ 36 h 82"/>
                  <a:gd name="T4" fmla="*/ 39 w 95"/>
                  <a:gd name="T5" fmla="*/ 2 h 82"/>
                  <a:gd name="T6" fmla="*/ 30 w 95"/>
                  <a:gd name="T7" fmla="*/ 0 h 82"/>
                  <a:gd name="T8" fmla="*/ 21 w 95"/>
                  <a:gd name="T9" fmla="*/ 0 h 82"/>
                  <a:gd name="T10" fmla="*/ 0 w 95"/>
                  <a:gd name="T11" fmla="*/ 27 h 82"/>
                  <a:gd name="T12" fmla="*/ 78 w 95"/>
                  <a:gd name="T13" fmla="*/ 81 h 82"/>
                  <a:gd name="T14" fmla="*/ 94 w 95"/>
                  <a:gd name="T15" fmla="*/ 54 h 82"/>
                  <a:gd name="T16" fmla="*/ 88 w 95"/>
                  <a:gd name="T17" fmla="*/ 36 h 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5" h="82">
                    <a:moveTo>
                      <a:pt x="88" y="36"/>
                    </a:moveTo>
                    <a:lnTo>
                      <a:pt x="88" y="36"/>
                    </a:lnTo>
                    <a:cubicBezTo>
                      <a:pt x="39" y="2"/>
                      <a:pt x="39" y="2"/>
                      <a:pt x="39" y="2"/>
                    </a:cubicBezTo>
                    <a:cubicBezTo>
                      <a:pt x="36" y="0"/>
                      <a:pt x="33" y="0"/>
                      <a:pt x="30" y="0"/>
                    </a:cubicBezTo>
                    <a:cubicBezTo>
                      <a:pt x="27" y="0"/>
                      <a:pt x="24" y="0"/>
                      <a:pt x="21" y="0"/>
                    </a:cubicBezTo>
                    <a:cubicBezTo>
                      <a:pt x="0" y="27"/>
                      <a:pt x="0" y="27"/>
                      <a:pt x="0" y="27"/>
                    </a:cubicBezTo>
                    <a:cubicBezTo>
                      <a:pt x="78" y="81"/>
                      <a:pt x="78" y="81"/>
                      <a:pt x="78" y="81"/>
                    </a:cubicBezTo>
                    <a:cubicBezTo>
                      <a:pt x="94" y="54"/>
                      <a:pt x="94" y="54"/>
                      <a:pt x="94" y="54"/>
                    </a:cubicBezTo>
                    <a:cubicBezTo>
                      <a:pt x="94" y="48"/>
                      <a:pt x="94" y="39"/>
                      <a:pt x="88" y="36"/>
                    </a:cubicBezTo>
                  </a:path>
                </a:pathLst>
              </a:custGeom>
              <a:solidFill>
                <a:srgbClr val="FCB415"/>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lIns="75575" tIns="37788" rIns="75575" bIns="37788" anchor="ctr"/>
              <a:lstStyle/>
              <a:p>
                <a:endParaRPr lang="en-US" sz="558" dirty="0">
                  <a:latin typeface="Fira Sans"/>
                </a:endParaRPr>
              </a:p>
            </p:txBody>
          </p:sp>
          <p:sp>
            <p:nvSpPr>
              <p:cNvPr id="111" name="Freeform 1096">
                <a:extLst>
                  <a:ext uri="{FF2B5EF4-FFF2-40B4-BE49-F238E27FC236}">
                    <a16:creationId xmlns:a16="http://schemas.microsoft.com/office/drawing/2014/main" id="{D42446F8-57A3-6241-8A43-4ED6DC149DFC}"/>
                  </a:ext>
                </a:extLst>
              </p:cNvPr>
              <p:cNvSpPr>
                <a:spLocks noChangeArrowheads="1"/>
              </p:cNvSpPr>
              <p:nvPr/>
            </p:nvSpPr>
            <p:spPr bwMode="auto">
              <a:xfrm>
                <a:off x="10181258" y="11923578"/>
                <a:ext cx="692708" cy="931969"/>
              </a:xfrm>
              <a:custGeom>
                <a:avLst/>
                <a:gdLst>
                  <a:gd name="T0" fmla="*/ 0 w 243"/>
                  <a:gd name="T1" fmla="*/ 315 h 325"/>
                  <a:gd name="T2" fmla="*/ 0 w 243"/>
                  <a:gd name="T3" fmla="*/ 315 h 325"/>
                  <a:gd name="T4" fmla="*/ 6 w 243"/>
                  <a:gd name="T5" fmla="*/ 318 h 325"/>
                  <a:gd name="T6" fmla="*/ 9 w 243"/>
                  <a:gd name="T7" fmla="*/ 318 h 325"/>
                  <a:gd name="T8" fmla="*/ 18 w 243"/>
                  <a:gd name="T9" fmla="*/ 324 h 325"/>
                  <a:gd name="T10" fmla="*/ 242 w 243"/>
                  <a:gd name="T11" fmla="*/ 12 h 325"/>
                  <a:gd name="T12" fmla="*/ 227 w 243"/>
                  <a:gd name="T13" fmla="*/ 0 h 325"/>
                  <a:gd name="T14" fmla="*/ 0 w 243"/>
                  <a:gd name="T15" fmla="*/ 315 h 32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43" h="325">
                    <a:moveTo>
                      <a:pt x="0" y="315"/>
                    </a:moveTo>
                    <a:lnTo>
                      <a:pt x="0" y="315"/>
                    </a:lnTo>
                    <a:cubicBezTo>
                      <a:pt x="3" y="315"/>
                      <a:pt x="6" y="315"/>
                      <a:pt x="6" y="318"/>
                    </a:cubicBezTo>
                    <a:cubicBezTo>
                      <a:pt x="9" y="318"/>
                      <a:pt x="9" y="318"/>
                      <a:pt x="9" y="318"/>
                    </a:cubicBezTo>
                    <a:cubicBezTo>
                      <a:pt x="18" y="324"/>
                      <a:pt x="18" y="324"/>
                      <a:pt x="18" y="324"/>
                    </a:cubicBezTo>
                    <a:cubicBezTo>
                      <a:pt x="242" y="12"/>
                      <a:pt x="242" y="12"/>
                      <a:pt x="242" y="12"/>
                    </a:cubicBezTo>
                    <a:cubicBezTo>
                      <a:pt x="227" y="0"/>
                      <a:pt x="227" y="0"/>
                      <a:pt x="227" y="0"/>
                    </a:cubicBezTo>
                    <a:lnTo>
                      <a:pt x="0" y="315"/>
                    </a:lnTo>
                  </a:path>
                </a:pathLst>
              </a:custGeom>
              <a:solidFill>
                <a:srgbClr val="FCB415"/>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lIns="75575" tIns="37788" rIns="75575" bIns="37788" anchor="ctr"/>
              <a:lstStyle/>
              <a:p>
                <a:endParaRPr lang="en-US" sz="558" dirty="0">
                  <a:latin typeface="Fira Sans"/>
                </a:endParaRPr>
              </a:p>
            </p:txBody>
          </p:sp>
          <p:sp>
            <p:nvSpPr>
              <p:cNvPr id="112" name="Freeform 1097">
                <a:extLst>
                  <a:ext uri="{FF2B5EF4-FFF2-40B4-BE49-F238E27FC236}">
                    <a16:creationId xmlns:a16="http://schemas.microsoft.com/office/drawing/2014/main" id="{5A5A5A4A-E9D9-AD42-9166-17B85AA95B8B}"/>
                  </a:ext>
                </a:extLst>
              </p:cNvPr>
              <p:cNvSpPr>
                <a:spLocks noChangeArrowheads="1"/>
              </p:cNvSpPr>
              <p:nvPr/>
            </p:nvSpPr>
            <p:spPr bwMode="auto">
              <a:xfrm>
                <a:off x="9941956" y="12729603"/>
                <a:ext cx="239306" cy="239285"/>
              </a:xfrm>
              <a:custGeom>
                <a:avLst/>
                <a:gdLst>
                  <a:gd name="T0" fmla="*/ 78 w 85"/>
                  <a:gd name="T1" fmla="*/ 48 h 83"/>
                  <a:gd name="T2" fmla="*/ 78 w 85"/>
                  <a:gd name="T3" fmla="*/ 48 h 83"/>
                  <a:gd name="T4" fmla="*/ 51 w 85"/>
                  <a:gd name="T5" fmla="*/ 27 h 83"/>
                  <a:gd name="T6" fmla="*/ 42 w 85"/>
                  <a:gd name="T7" fmla="*/ 21 h 83"/>
                  <a:gd name="T8" fmla="*/ 15 w 85"/>
                  <a:gd name="T9" fmla="*/ 3 h 83"/>
                  <a:gd name="T10" fmla="*/ 15 w 85"/>
                  <a:gd name="T11" fmla="*/ 0 h 83"/>
                  <a:gd name="T12" fmla="*/ 12 w 85"/>
                  <a:gd name="T13" fmla="*/ 0 h 83"/>
                  <a:gd name="T14" fmla="*/ 6 w 85"/>
                  <a:gd name="T15" fmla="*/ 15 h 83"/>
                  <a:gd name="T16" fmla="*/ 3 w 85"/>
                  <a:gd name="T17" fmla="*/ 21 h 83"/>
                  <a:gd name="T18" fmla="*/ 0 w 85"/>
                  <a:gd name="T19" fmla="*/ 57 h 83"/>
                  <a:gd name="T20" fmla="*/ 33 w 85"/>
                  <a:gd name="T21" fmla="*/ 82 h 83"/>
                  <a:gd name="T22" fmla="*/ 63 w 85"/>
                  <a:gd name="T23" fmla="*/ 63 h 83"/>
                  <a:gd name="T24" fmla="*/ 69 w 85"/>
                  <a:gd name="T25" fmla="*/ 60 h 83"/>
                  <a:gd name="T26" fmla="*/ 84 w 85"/>
                  <a:gd name="T27" fmla="*/ 51 h 83"/>
                  <a:gd name="T28" fmla="*/ 81 w 85"/>
                  <a:gd name="T29" fmla="*/ 48 h 83"/>
                  <a:gd name="T30" fmla="*/ 78 w 85"/>
                  <a:gd name="T31" fmla="*/ 48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85" h="83">
                    <a:moveTo>
                      <a:pt x="78" y="48"/>
                    </a:moveTo>
                    <a:lnTo>
                      <a:pt x="78" y="48"/>
                    </a:lnTo>
                    <a:cubicBezTo>
                      <a:pt x="69" y="45"/>
                      <a:pt x="57" y="36"/>
                      <a:pt x="51" y="27"/>
                    </a:cubicBezTo>
                    <a:cubicBezTo>
                      <a:pt x="42" y="21"/>
                      <a:pt x="42" y="21"/>
                      <a:pt x="42" y="21"/>
                    </a:cubicBezTo>
                    <a:cubicBezTo>
                      <a:pt x="33" y="18"/>
                      <a:pt x="21" y="9"/>
                      <a:pt x="15" y="3"/>
                    </a:cubicBezTo>
                    <a:lnTo>
                      <a:pt x="15" y="0"/>
                    </a:lnTo>
                    <a:cubicBezTo>
                      <a:pt x="12" y="0"/>
                      <a:pt x="12" y="0"/>
                      <a:pt x="12" y="0"/>
                    </a:cubicBezTo>
                    <a:cubicBezTo>
                      <a:pt x="9" y="0"/>
                      <a:pt x="6" y="6"/>
                      <a:pt x="6" y="15"/>
                    </a:cubicBezTo>
                    <a:cubicBezTo>
                      <a:pt x="3" y="21"/>
                      <a:pt x="3" y="21"/>
                      <a:pt x="3" y="21"/>
                    </a:cubicBezTo>
                    <a:cubicBezTo>
                      <a:pt x="0" y="57"/>
                      <a:pt x="0" y="57"/>
                      <a:pt x="0" y="57"/>
                    </a:cubicBezTo>
                    <a:cubicBezTo>
                      <a:pt x="9" y="60"/>
                      <a:pt x="24" y="66"/>
                      <a:pt x="33" y="82"/>
                    </a:cubicBezTo>
                    <a:cubicBezTo>
                      <a:pt x="63" y="63"/>
                      <a:pt x="63" y="63"/>
                      <a:pt x="63" y="63"/>
                    </a:cubicBezTo>
                    <a:cubicBezTo>
                      <a:pt x="69" y="60"/>
                      <a:pt x="69" y="60"/>
                      <a:pt x="69" y="60"/>
                    </a:cubicBezTo>
                    <a:cubicBezTo>
                      <a:pt x="78" y="57"/>
                      <a:pt x="81" y="54"/>
                      <a:pt x="84" y="51"/>
                    </a:cubicBezTo>
                    <a:cubicBezTo>
                      <a:pt x="81" y="48"/>
                      <a:pt x="81" y="48"/>
                      <a:pt x="81" y="48"/>
                    </a:cubicBezTo>
                    <a:cubicBezTo>
                      <a:pt x="81" y="48"/>
                      <a:pt x="81" y="48"/>
                      <a:pt x="78" y="48"/>
                    </a:cubicBezTo>
                  </a:path>
                </a:pathLst>
              </a:custGeom>
              <a:solidFill>
                <a:srgbClr val="FCB415"/>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lIns="75575" tIns="37788" rIns="75575" bIns="37788" anchor="ctr"/>
              <a:lstStyle/>
              <a:p>
                <a:endParaRPr lang="en-US" sz="558" dirty="0">
                  <a:latin typeface="Fira Sans"/>
                </a:endParaRPr>
              </a:p>
            </p:txBody>
          </p:sp>
        </p:grpSp>
        <p:grpSp>
          <p:nvGrpSpPr>
            <p:cNvPr id="39" name="Group 37">
              <a:extLst>
                <a:ext uri="{FF2B5EF4-FFF2-40B4-BE49-F238E27FC236}">
                  <a16:creationId xmlns:a16="http://schemas.microsoft.com/office/drawing/2014/main" id="{4DB5B27C-3EFB-774C-BF91-3659EE9C2698}"/>
                </a:ext>
              </a:extLst>
            </p:cNvPr>
            <p:cNvGrpSpPr/>
            <p:nvPr/>
          </p:nvGrpSpPr>
          <p:grpSpPr>
            <a:xfrm rot="19385170">
              <a:off x="3988335" y="6990732"/>
              <a:ext cx="828523" cy="1189633"/>
              <a:chOff x="18561758" y="2385889"/>
              <a:chExt cx="2160750" cy="3102509"/>
            </a:xfrm>
          </p:grpSpPr>
          <p:sp>
            <p:nvSpPr>
              <p:cNvPr id="82" name="Freeform 277">
                <a:extLst>
                  <a:ext uri="{FF2B5EF4-FFF2-40B4-BE49-F238E27FC236}">
                    <a16:creationId xmlns:a16="http://schemas.microsoft.com/office/drawing/2014/main" id="{CF34BA83-D743-F14D-90F0-FE8401E63A05}"/>
                  </a:ext>
                </a:extLst>
              </p:cNvPr>
              <p:cNvSpPr>
                <a:spLocks/>
              </p:cNvSpPr>
              <p:nvPr/>
            </p:nvSpPr>
            <p:spPr bwMode="auto">
              <a:xfrm>
                <a:off x="18561758" y="2385889"/>
                <a:ext cx="2160750" cy="3102509"/>
              </a:xfrm>
              <a:custGeom>
                <a:avLst/>
                <a:gdLst>
                  <a:gd name="T0" fmla="*/ 0 w 366"/>
                  <a:gd name="T1" fmla="*/ 494 h 527"/>
                  <a:gd name="T2" fmla="*/ 34 w 366"/>
                  <a:gd name="T3" fmla="*/ 527 h 527"/>
                  <a:gd name="T4" fmla="*/ 333 w 366"/>
                  <a:gd name="T5" fmla="*/ 527 h 527"/>
                  <a:gd name="T6" fmla="*/ 366 w 366"/>
                  <a:gd name="T7" fmla="*/ 494 h 527"/>
                  <a:gd name="T8" fmla="*/ 366 w 366"/>
                  <a:gd name="T9" fmla="*/ 34 h 527"/>
                  <a:gd name="T10" fmla="*/ 333 w 366"/>
                  <a:gd name="T11" fmla="*/ 0 h 527"/>
                  <a:gd name="T12" fmla="*/ 34 w 366"/>
                  <a:gd name="T13" fmla="*/ 0 h 527"/>
                  <a:gd name="T14" fmla="*/ 0 w 366"/>
                  <a:gd name="T15" fmla="*/ 34 h 527"/>
                  <a:gd name="T16" fmla="*/ 0 w 366"/>
                  <a:gd name="T17" fmla="*/ 494 h 5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66" h="527">
                    <a:moveTo>
                      <a:pt x="0" y="494"/>
                    </a:moveTo>
                    <a:cubicBezTo>
                      <a:pt x="0" y="512"/>
                      <a:pt x="15" y="527"/>
                      <a:pt x="34" y="527"/>
                    </a:cubicBezTo>
                    <a:cubicBezTo>
                      <a:pt x="333" y="527"/>
                      <a:pt x="333" y="527"/>
                      <a:pt x="333" y="527"/>
                    </a:cubicBezTo>
                    <a:cubicBezTo>
                      <a:pt x="351" y="527"/>
                      <a:pt x="366" y="512"/>
                      <a:pt x="366" y="494"/>
                    </a:cubicBezTo>
                    <a:cubicBezTo>
                      <a:pt x="366" y="34"/>
                      <a:pt x="366" y="34"/>
                      <a:pt x="366" y="34"/>
                    </a:cubicBezTo>
                    <a:cubicBezTo>
                      <a:pt x="366" y="15"/>
                      <a:pt x="351" y="0"/>
                      <a:pt x="333" y="0"/>
                    </a:cubicBezTo>
                    <a:cubicBezTo>
                      <a:pt x="34" y="0"/>
                      <a:pt x="34" y="0"/>
                      <a:pt x="34" y="0"/>
                    </a:cubicBezTo>
                    <a:cubicBezTo>
                      <a:pt x="15" y="0"/>
                      <a:pt x="0" y="15"/>
                      <a:pt x="0" y="34"/>
                    </a:cubicBezTo>
                    <a:lnTo>
                      <a:pt x="0" y="494"/>
                    </a:lnTo>
                    <a:close/>
                  </a:path>
                </a:pathLst>
              </a:custGeom>
              <a:solidFill>
                <a:srgbClr val="2D3539"/>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28349" tIns="14174" rIns="28349" bIns="14174" numCol="1" anchor="t" anchorCtr="0" compatLnSpc="1">
                <a:prstTxWarp prst="textNoShape">
                  <a:avLst/>
                </a:prstTxWarp>
              </a:bodyPr>
              <a:lstStyle/>
              <a:p>
                <a:endParaRPr lang="en-US" sz="558" dirty="0">
                  <a:latin typeface="Fira Sans"/>
                </a:endParaRPr>
              </a:p>
            </p:txBody>
          </p:sp>
          <p:sp>
            <p:nvSpPr>
              <p:cNvPr id="83" name="Rectangle 278">
                <a:extLst>
                  <a:ext uri="{FF2B5EF4-FFF2-40B4-BE49-F238E27FC236}">
                    <a16:creationId xmlns:a16="http://schemas.microsoft.com/office/drawing/2014/main" id="{E463CD10-29A0-4142-BBC4-1758BBD36C90}"/>
                  </a:ext>
                </a:extLst>
              </p:cNvPr>
              <p:cNvSpPr>
                <a:spLocks noChangeArrowheads="1"/>
              </p:cNvSpPr>
              <p:nvPr/>
            </p:nvSpPr>
            <p:spPr bwMode="auto">
              <a:xfrm>
                <a:off x="18721666" y="2532620"/>
                <a:ext cx="1842254" cy="2720479"/>
              </a:xfrm>
              <a:prstGeom prst="rect">
                <a:avLst/>
              </a:prstGeom>
              <a:solidFill>
                <a:srgbClr val="FFFFFF"/>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vert="horz" wrap="square" lIns="28349" tIns="14174" rIns="28349" bIns="14174" numCol="1" anchor="t" anchorCtr="0" compatLnSpc="1">
                <a:prstTxWarp prst="textNoShape">
                  <a:avLst/>
                </a:prstTxWarp>
              </a:bodyPr>
              <a:lstStyle/>
              <a:p>
                <a:endParaRPr lang="en-US" sz="558" dirty="0">
                  <a:latin typeface="Fira Sans"/>
                </a:endParaRPr>
              </a:p>
            </p:txBody>
          </p:sp>
          <p:sp>
            <p:nvSpPr>
              <p:cNvPr id="84" name="Freeform 281">
                <a:extLst>
                  <a:ext uri="{FF2B5EF4-FFF2-40B4-BE49-F238E27FC236}">
                    <a16:creationId xmlns:a16="http://schemas.microsoft.com/office/drawing/2014/main" id="{85B5617F-3F75-2B4B-BD3C-3E4CE5AB8810}"/>
                  </a:ext>
                </a:extLst>
              </p:cNvPr>
              <p:cNvSpPr>
                <a:spLocks/>
              </p:cNvSpPr>
              <p:nvPr/>
            </p:nvSpPr>
            <p:spPr bwMode="auto">
              <a:xfrm>
                <a:off x="18815497" y="3457953"/>
                <a:ext cx="1671773" cy="1718475"/>
              </a:xfrm>
              <a:custGeom>
                <a:avLst/>
                <a:gdLst>
                  <a:gd name="T0" fmla="*/ 278 w 283"/>
                  <a:gd name="T1" fmla="*/ 292 h 292"/>
                  <a:gd name="T2" fmla="*/ 5 w 283"/>
                  <a:gd name="T3" fmla="*/ 292 h 292"/>
                  <a:gd name="T4" fmla="*/ 0 w 283"/>
                  <a:gd name="T5" fmla="*/ 287 h 292"/>
                  <a:gd name="T6" fmla="*/ 5 w 283"/>
                  <a:gd name="T7" fmla="*/ 283 h 292"/>
                  <a:gd name="T8" fmla="*/ 274 w 283"/>
                  <a:gd name="T9" fmla="*/ 283 h 292"/>
                  <a:gd name="T10" fmla="*/ 274 w 283"/>
                  <a:gd name="T11" fmla="*/ 5 h 292"/>
                  <a:gd name="T12" fmla="*/ 278 w 283"/>
                  <a:gd name="T13" fmla="*/ 0 h 292"/>
                  <a:gd name="T14" fmla="*/ 283 w 283"/>
                  <a:gd name="T15" fmla="*/ 5 h 292"/>
                  <a:gd name="T16" fmla="*/ 283 w 283"/>
                  <a:gd name="T17" fmla="*/ 287 h 292"/>
                  <a:gd name="T18" fmla="*/ 278 w 283"/>
                  <a:gd name="T19" fmla="*/ 292 h 2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83" h="292">
                    <a:moveTo>
                      <a:pt x="278" y="292"/>
                    </a:moveTo>
                    <a:cubicBezTo>
                      <a:pt x="5" y="292"/>
                      <a:pt x="5" y="292"/>
                      <a:pt x="5" y="292"/>
                    </a:cubicBezTo>
                    <a:cubicBezTo>
                      <a:pt x="2" y="292"/>
                      <a:pt x="0" y="290"/>
                      <a:pt x="0" y="287"/>
                    </a:cubicBezTo>
                    <a:cubicBezTo>
                      <a:pt x="0" y="285"/>
                      <a:pt x="2" y="283"/>
                      <a:pt x="5" y="283"/>
                    </a:cubicBezTo>
                    <a:cubicBezTo>
                      <a:pt x="274" y="283"/>
                      <a:pt x="274" y="283"/>
                      <a:pt x="274" y="283"/>
                    </a:cubicBezTo>
                    <a:cubicBezTo>
                      <a:pt x="274" y="5"/>
                      <a:pt x="274" y="5"/>
                      <a:pt x="274" y="5"/>
                    </a:cubicBezTo>
                    <a:cubicBezTo>
                      <a:pt x="274" y="2"/>
                      <a:pt x="276" y="0"/>
                      <a:pt x="278" y="0"/>
                    </a:cubicBezTo>
                    <a:cubicBezTo>
                      <a:pt x="281" y="0"/>
                      <a:pt x="283" y="2"/>
                      <a:pt x="283" y="5"/>
                    </a:cubicBezTo>
                    <a:cubicBezTo>
                      <a:pt x="283" y="287"/>
                      <a:pt x="283" y="287"/>
                      <a:pt x="283" y="287"/>
                    </a:cubicBezTo>
                    <a:cubicBezTo>
                      <a:pt x="283" y="290"/>
                      <a:pt x="281" y="292"/>
                      <a:pt x="278" y="292"/>
                    </a:cubicBezTo>
                    <a:close/>
                  </a:path>
                </a:pathLst>
              </a:custGeom>
              <a:solidFill>
                <a:srgbClr val="BCBCBC"/>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28349" tIns="14174" rIns="28349" bIns="14174" numCol="1" anchor="t" anchorCtr="0" compatLnSpc="1">
                <a:prstTxWarp prst="textNoShape">
                  <a:avLst/>
                </a:prstTxWarp>
              </a:bodyPr>
              <a:lstStyle/>
              <a:p>
                <a:endParaRPr lang="en-US" sz="558" dirty="0">
                  <a:latin typeface="Fira Sans"/>
                </a:endParaRPr>
              </a:p>
            </p:txBody>
          </p:sp>
          <p:sp>
            <p:nvSpPr>
              <p:cNvPr id="85" name="Freeform 282">
                <a:extLst>
                  <a:ext uri="{FF2B5EF4-FFF2-40B4-BE49-F238E27FC236}">
                    <a16:creationId xmlns:a16="http://schemas.microsoft.com/office/drawing/2014/main" id="{80E0F9A9-A4D3-C24B-842D-E6C876BA27CF}"/>
                  </a:ext>
                </a:extLst>
              </p:cNvPr>
              <p:cNvSpPr>
                <a:spLocks/>
              </p:cNvSpPr>
              <p:nvPr/>
            </p:nvSpPr>
            <p:spPr bwMode="auto">
              <a:xfrm>
                <a:off x="18857787" y="2822118"/>
                <a:ext cx="1433892" cy="70061"/>
              </a:xfrm>
              <a:custGeom>
                <a:avLst/>
                <a:gdLst>
                  <a:gd name="T0" fmla="*/ 243 w 243"/>
                  <a:gd name="T1" fmla="*/ 6 h 12"/>
                  <a:gd name="T2" fmla="*/ 237 w 243"/>
                  <a:gd name="T3" fmla="*/ 12 h 12"/>
                  <a:gd name="T4" fmla="*/ 6 w 243"/>
                  <a:gd name="T5" fmla="*/ 12 h 12"/>
                  <a:gd name="T6" fmla="*/ 0 w 243"/>
                  <a:gd name="T7" fmla="*/ 6 h 12"/>
                  <a:gd name="T8" fmla="*/ 0 w 243"/>
                  <a:gd name="T9" fmla="*/ 6 h 12"/>
                  <a:gd name="T10" fmla="*/ 6 w 243"/>
                  <a:gd name="T11" fmla="*/ 0 h 12"/>
                  <a:gd name="T12" fmla="*/ 237 w 243"/>
                  <a:gd name="T13" fmla="*/ 0 h 12"/>
                  <a:gd name="T14" fmla="*/ 243 w 243"/>
                  <a:gd name="T15" fmla="*/ 6 h 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43" h="12">
                    <a:moveTo>
                      <a:pt x="243" y="6"/>
                    </a:moveTo>
                    <a:cubicBezTo>
                      <a:pt x="243" y="10"/>
                      <a:pt x="240" y="12"/>
                      <a:pt x="237" y="12"/>
                    </a:cubicBezTo>
                    <a:cubicBezTo>
                      <a:pt x="6" y="12"/>
                      <a:pt x="6" y="12"/>
                      <a:pt x="6" y="12"/>
                    </a:cubicBezTo>
                    <a:cubicBezTo>
                      <a:pt x="2" y="12"/>
                      <a:pt x="0" y="10"/>
                      <a:pt x="0" y="6"/>
                    </a:cubicBezTo>
                    <a:cubicBezTo>
                      <a:pt x="0" y="6"/>
                      <a:pt x="0" y="6"/>
                      <a:pt x="0" y="6"/>
                    </a:cubicBezTo>
                    <a:cubicBezTo>
                      <a:pt x="0" y="3"/>
                      <a:pt x="2" y="0"/>
                      <a:pt x="6" y="0"/>
                    </a:cubicBezTo>
                    <a:cubicBezTo>
                      <a:pt x="237" y="0"/>
                      <a:pt x="237" y="0"/>
                      <a:pt x="237" y="0"/>
                    </a:cubicBezTo>
                    <a:cubicBezTo>
                      <a:pt x="240" y="0"/>
                      <a:pt x="243" y="3"/>
                      <a:pt x="243" y="6"/>
                    </a:cubicBezTo>
                    <a:close/>
                  </a:path>
                </a:pathLst>
              </a:custGeom>
              <a:solidFill>
                <a:srgbClr val="8FD4BF"/>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28349" tIns="14174" rIns="28349" bIns="14174" numCol="1" anchor="t" anchorCtr="0" compatLnSpc="1">
                <a:prstTxWarp prst="textNoShape">
                  <a:avLst/>
                </a:prstTxWarp>
              </a:bodyPr>
              <a:lstStyle/>
              <a:p>
                <a:endParaRPr lang="en-US" sz="558" dirty="0">
                  <a:latin typeface="Fira Sans"/>
                </a:endParaRPr>
              </a:p>
            </p:txBody>
          </p:sp>
          <p:sp>
            <p:nvSpPr>
              <p:cNvPr id="86" name="Freeform 283">
                <a:extLst>
                  <a:ext uri="{FF2B5EF4-FFF2-40B4-BE49-F238E27FC236}">
                    <a16:creationId xmlns:a16="http://schemas.microsoft.com/office/drawing/2014/main" id="{C5989FB1-628A-B34D-8950-37610FFA5EDD}"/>
                  </a:ext>
                </a:extLst>
              </p:cNvPr>
              <p:cNvSpPr>
                <a:spLocks/>
              </p:cNvSpPr>
              <p:nvPr/>
            </p:nvSpPr>
            <p:spPr bwMode="auto">
              <a:xfrm>
                <a:off x="18851179" y="2939767"/>
                <a:ext cx="796900" cy="70061"/>
              </a:xfrm>
              <a:custGeom>
                <a:avLst/>
                <a:gdLst>
                  <a:gd name="T0" fmla="*/ 129 w 135"/>
                  <a:gd name="T1" fmla="*/ 0 h 12"/>
                  <a:gd name="T2" fmla="*/ 6 w 135"/>
                  <a:gd name="T3" fmla="*/ 0 h 12"/>
                  <a:gd name="T4" fmla="*/ 0 w 135"/>
                  <a:gd name="T5" fmla="*/ 6 h 12"/>
                  <a:gd name="T6" fmla="*/ 6 w 135"/>
                  <a:gd name="T7" fmla="*/ 12 h 12"/>
                  <a:gd name="T8" fmla="*/ 129 w 135"/>
                  <a:gd name="T9" fmla="*/ 12 h 12"/>
                  <a:gd name="T10" fmla="*/ 135 w 135"/>
                  <a:gd name="T11" fmla="*/ 6 h 12"/>
                  <a:gd name="T12" fmla="*/ 129 w 135"/>
                  <a:gd name="T13" fmla="*/ 0 h 12"/>
                </a:gdLst>
                <a:ahLst/>
                <a:cxnLst>
                  <a:cxn ang="0">
                    <a:pos x="T0" y="T1"/>
                  </a:cxn>
                  <a:cxn ang="0">
                    <a:pos x="T2" y="T3"/>
                  </a:cxn>
                  <a:cxn ang="0">
                    <a:pos x="T4" y="T5"/>
                  </a:cxn>
                  <a:cxn ang="0">
                    <a:pos x="T6" y="T7"/>
                  </a:cxn>
                  <a:cxn ang="0">
                    <a:pos x="T8" y="T9"/>
                  </a:cxn>
                  <a:cxn ang="0">
                    <a:pos x="T10" y="T11"/>
                  </a:cxn>
                  <a:cxn ang="0">
                    <a:pos x="T12" y="T13"/>
                  </a:cxn>
                </a:cxnLst>
                <a:rect l="0" t="0" r="r" b="b"/>
                <a:pathLst>
                  <a:path w="135" h="12">
                    <a:moveTo>
                      <a:pt x="129" y="0"/>
                    </a:moveTo>
                    <a:cubicBezTo>
                      <a:pt x="6" y="0"/>
                      <a:pt x="6" y="0"/>
                      <a:pt x="6" y="0"/>
                    </a:cubicBezTo>
                    <a:cubicBezTo>
                      <a:pt x="3" y="0"/>
                      <a:pt x="0" y="3"/>
                      <a:pt x="0" y="6"/>
                    </a:cubicBezTo>
                    <a:cubicBezTo>
                      <a:pt x="0" y="9"/>
                      <a:pt x="3" y="12"/>
                      <a:pt x="6" y="12"/>
                    </a:cubicBezTo>
                    <a:cubicBezTo>
                      <a:pt x="129" y="12"/>
                      <a:pt x="129" y="12"/>
                      <a:pt x="129" y="12"/>
                    </a:cubicBezTo>
                    <a:cubicBezTo>
                      <a:pt x="132" y="12"/>
                      <a:pt x="135" y="9"/>
                      <a:pt x="135" y="6"/>
                    </a:cubicBezTo>
                    <a:cubicBezTo>
                      <a:pt x="135" y="3"/>
                      <a:pt x="132" y="0"/>
                      <a:pt x="129" y="0"/>
                    </a:cubicBezTo>
                    <a:close/>
                  </a:path>
                </a:pathLst>
              </a:custGeom>
              <a:solidFill>
                <a:srgbClr val="8FD4BF"/>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28349" tIns="14174" rIns="28349" bIns="14174" numCol="1" anchor="t" anchorCtr="0" compatLnSpc="1">
                <a:prstTxWarp prst="textNoShape">
                  <a:avLst/>
                </a:prstTxWarp>
              </a:bodyPr>
              <a:lstStyle/>
              <a:p>
                <a:endParaRPr lang="en-US" sz="558" dirty="0">
                  <a:latin typeface="Fira Sans"/>
                </a:endParaRPr>
              </a:p>
            </p:txBody>
          </p:sp>
          <p:sp>
            <p:nvSpPr>
              <p:cNvPr id="87" name="Freeform 284">
                <a:extLst>
                  <a:ext uri="{FF2B5EF4-FFF2-40B4-BE49-F238E27FC236}">
                    <a16:creationId xmlns:a16="http://schemas.microsoft.com/office/drawing/2014/main" id="{B6F5EB2C-C552-F94F-97FF-8340011101BC}"/>
                  </a:ext>
                </a:extLst>
              </p:cNvPr>
              <p:cNvSpPr>
                <a:spLocks/>
              </p:cNvSpPr>
              <p:nvPr/>
            </p:nvSpPr>
            <p:spPr bwMode="auto">
              <a:xfrm>
                <a:off x="19712836" y="2945054"/>
                <a:ext cx="377966" cy="64773"/>
              </a:xfrm>
              <a:custGeom>
                <a:avLst/>
                <a:gdLst>
                  <a:gd name="T0" fmla="*/ 59 w 64"/>
                  <a:gd name="T1" fmla="*/ 0 h 11"/>
                  <a:gd name="T2" fmla="*/ 6 w 64"/>
                  <a:gd name="T3" fmla="*/ 0 h 11"/>
                  <a:gd name="T4" fmla="*/ 0 w 64"/>
                  <a:gd name="T5" fmla="*/ 5 h 11"/>
                  <a:gd name="T6" fmla="*/ 6 w 64"/>
                  <a:gd name="T7" fmla="*/ 11 h 11"/>
                  <a:gd name="T8" fmla="*/ 59 w 64"/>
                  <a:gd name="T9" fmla="*/ 11 h 11"/>
                  <a:gd name="T10" fmla="*/ 64 w 64"/>
                  <a:gd name="T11" fmla="*/ 5 h 11"/>
                  <a:gd name="T12" fmla="*/ 59 w 64"/>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64" h="11">
                    <a:moveTo>
                      <a:pt x="59" y="0"/>
                    </a:moveTo>
                    <a:cubicBezTo>
                      <a:pt x="6" y="0"/>
                      <a:pt x="6" y="0"/>
                      <a:pt x="6" y="0"/>
                    </a:cubicBezTo>
                    <a:cubicBezTo>
                      <a:pt x="3" y="0"/>
                      <a:pt x="0" y="2"/>
                      <a:pt x="0" y="5"/>
                    </a:cubicBezTo>
                    <a:cubicBezTo>
                      <a:pt x="0" y="8"/>
                      <a:pt x="3" y="11"/>
                      <a:pt x="6" y="11"/>
                    </a:cubicBezTo>
                    <a:cubicBezTo>
                      <a:pt x="59" y="11"/>
                      <a:pt x="59" y="11"/>
                      <a:pt x="59" y="11"/>
                    </a:cubicBezTo>
                    <a:cubicBezTo>
                      <a:pt x="62" y="11"/>
                      <a:pt x="64" y="8"/>
                      <a:pt x="64" y="5"/>
                    </a:cubicBezTo>
                    <a:cubicBezTo>
                      <a:pt x="64" y="2"/>
                      <a:pt x="62" y="0"/>
                      <a:pt x="59" y="0"/>
                    </a:cubicBezTo>
                    <a:close/>
                  </a:path>
                </a:pathLst>
              </a:custGeom>
              <a:solidFill>
                <a:srgbClr val="8FD4BF"/>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28349" tIns="14174" rIns="28349" bIns="14174" numCol="1" anchor="t" anchorCtr="0" compatLnSpc="1">
                <a:prstTxWarp prst="textNoShape">
                  <a:avLst/>
                </a:prstTxWarp>
              </a:bodyPr>
              <a:lstStyle/>
              <a:p>
                <a:endParaRPr lang="en-US" sz="558" dirty="0">
                  <a:latin typeface="Fira Sans"/>
                </a:endParaRPr>
              </a:p>
            </p:txBody>
          </p:sp>
          <p:sp>
            <p:nvSpPr>
              <p:cNvPr id="88" name="Freeform 285">
                <a:extLst>
                  <a:ext uri="{FF2B5EF4-FFF2-40B4-BE49-F238E27FC236}">
                    <a16:creationId xmlns:a16="http://schemas.microsoft.com/office/drawing/2014/main" id="{1449D18A-BB20-3F48-BAE7-4CEA9987B03D}"/>
                  </a:ext>
                </a:extLst>
              </p:cNvPr>
              <p:cNvSpPr>
                <a:spLocks/>
              </p:cNvSpPr>
              <p:nvPr/>
            </p:nvSpPr>
            <p:spPr bwMode="auto">
              <a:xfrm>
                <a:off x="18857787" y="3057417"/>
                <a:ext cx="1433892" cy="70061"/>
              </a:xfrm>
              <a:custGeom>
                <a:avLst/>
                <a:gdLst>
                  <a:gd name="T0" fmla="*/ 243 w 243"/>
                  <a:gd name="T1" fmla="*/ 6 h 12"/>
                  <a:gd name="T2" fmla="*/ 237 w 243"/>
                  <a:gd name="T3" fmla="*/ 12 h 12"/>
                  <a:gd name="T4" fmla="*/ 6 w 243"/>
                  <a:gd name="T5" fmla="*/ 12 h 12"/>
                  <a:gd name="T6" fmla="*/ 0 w 243"/>
                  <a:gd name="T7" fmla="*/ 6 h 12"/>
                  <a:gd name="T8" fmla="*/ 0 w 243"/>
                  <a:gd name="T9" fmla="*/ 6 h 12"/>
                  <a:gd name="T10" fmla="*/ 6 w 243"/>
                  <a:gd name="T11" fmla="*/ 0 h 12"/>
                  <a:gd name="T12" fmla="*/ 237 w 243"/>
                  <a:gd name="T13" fmla="*/ 0 h 12"/>
                  <a:gd name="T14" fmla="*/ 243 w 243"/>
                  <a:gd name="T15" fmla="*/ 6 h 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43" h="12">
                    <a:moveTo>
                      <a:pt x="243" y="6"/>
                    </a:moveTo>
                    <a:cubicBezTo>
                      <a:pt x="243" y="10"/>
                      <a:pt x="241" y="12"/>
                      <a:pt x="237" y="12"/>
                    </a:cubicBezTo>
                    <a:cubicBezTo>
                      <a:pt x="6" y="12"/>
                      <a:pt x="6" y="12"/>
                      <a:pt x="6" y="12"/>
                    </a:cubicBezTo>
                    <a:cubicBezTo>
                      <a:pt x="3" y="12"/>
                      <a:pt x="0" y="10"/>
                      <a:pt x="0" y="6"/>
                    </a:cubicBezTo>
                    <a:cubicBezTo>
                      <a:pt x="0" y="6"/>
                      <a:pt x="0" y="6"/>
                      <a:pt x="0" y="6"/>
                    </a:cubicBezTo>
                    <a:cubicBezTo>
                      <a:pt x="0" y="3"/>
                      <a:pt x="3" y="0"/>
                      <a:pt x="6" y="0"/>
                    </a:cubicBezTo>
                    <a:cubicBezTo>
                      <a:pt x="237" y="0"/>
                      <a:pt x="237" y="0"/>
                      <a:pt x="237" y="0"/>
                    </a:cubicBezTo>
                    <a:cubicBezTo>
                      <a:pt x="241" y="0"/>
                      <a:pt x="243" y="3"/>
                      <a:pt x="243" y="6"/>
                    </a:cubicBezTo>
                    <a:close/>
                  </a:path>
                </a:pathLst>
              </a:custGeom>
              <a:solidFill>
                <a:srgbClr val="8FD4BF"/>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28349" tIns="14174" rIns="28349" bIns="14174" numCol="1" anchor="t" anchorCtr="0" compatLnSpc="1">
                <a:prstTxWarp prst="textNoShape">
                  <a:avLst/>
                </a:prstTxWarp>
              </a:bodyPr>
              <a:lstStyle/>
              <a:p>
                <a:endParaRPr lang="en-US" sz="558" dirty="0">
                  <a:latin typeface="Fira Sans"/>
                </a:endParaRPr>
              </a:p>
            </p:txBody>
          </p:sp>
          <p:sp>
            <p:nvSpPr>
              <p:cNvPr id="89" name="Freeform 286">
                <a:extLst>
                  <a:ext uri="{FF2B5EF4-FFF2-40B4-BE49-F238E27FC236}">
                    <a16:creationId xmlns:a16="http://schemas.microsoft.com/office/drawing/2014/main" id="{915A7CF2-BE65-A548-8408-F8C835890EFA}"/>
                  </a:ext>
                </a:extLst>
              </p:cNvPr>
              <p:cNvSpPr>
                <a:spLocks/>
              </p:cNvSpPr>
              <p:nvPr/>
            </p:nvSpPr>
            <p:spPr bwMode="auto">
              <a:xfrm>
                <a:off x="19282008" y="3192251"/>
                <a:ext cx="377966" cy="59485"/>
              </a:xfrm>
              <a:custGeom>
                <a:avLst/>
                <a:gdLst>
                  <a:gd name="T0" fmla="*/ 64 w 64"/>
                  <a:gd name="T1" fmla="*/ 5 h 10"/>
                  <a:gd name="T2" fmla="*/ 58 w 64"/>
                  <a:gd name="T3" fmla="*/ 10 h 10"/>
                  <a:gd name="T4" fmla="*/ 6 w 64"/>
                  <a:gd name="T5" fmla="*/ 10 h 10"/>
                  <a:gd name="T6" fmla="*/ 0 w 64"/>
                  <a:gd name="T7" fmla="*/ 5 h 10"/>
                  <a:gd name="T8" fmla="*/ 0 w 64"/>
                  <a:gd name="T9" fmla="*/ 5 h 10"/>
                  <a:gd name="T10" fmla="*/ 6 w 64"/>
                  <a:gd name="T11" fmla="*/ 0 h 10"/>
                  <a:gd name="T12" fmla="*/ 58 w 64"/>
                  <a:gd name="T13" fmla="*/ 0 h 10"/>
                  <a:gd name="T14" fmla="*/ 64 w 64"/>
                  <a:gd name="T15" fmla="*/ 5 h 1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4" h="10">
                    <a:moveTo>
                      <a:pt x="64" y="5"/>
                    </a:moveTo>
                    <a:cubicBezTo>
                      <a:pt x="64" y="8"/>
                      <a:pt x="61" y="10"/>
                      <a:pt x="58" y="10"/>
                    </a:cubicBezTo>
                    <a:cubicBezTo>
                      <a:pt x="6" y="10"/>
                      <a:pt x="6" y="10"/>
                      <a:pt x="6" y="10"/>
                    </a:cubicBezTo>
                    <a:cubicBezTo>
                      <a:pt x="3" y="10"/>
                      <a:pt x="0" y="8"/>
                      <a:pt x="0" y="5"/>
                    </a:cubicBezTo>
                    <a:cubicBezTo>
                      <a:pt x="0" y="5"/>
                      <a:pt x="0" y="5"/>
                      <a:pt x="0" y="5"/>
                    </a:cubicBezTo>
                    <a:cubicBezTo>
                      <a:pt x="0" y="2"/>
                      <a:pt x="3" y="0"/>
                      <a:pt x="6" y="0"/>
                    </a:cubicBezTo>
                    <a:cubicBezTo>
                      <a:pt x="58" y="0"/>
                      <a:pt x="58" y="0"/>
                      <a:pt x="58" y="0"/>
                    </a:cubicBezTo>
                    <a:cubicBezTo>
                      <a:pt x="61" y="0"/>
                      <a:pt x="64" y="2"/>
                      <a:pt x="64" y="5"/>
                    </a:cubicBezTo>
                    <a:close/>
                  </a:path>
                </a:pathLst>
              </a:custGeom>
              <a:solidFill>
                <a:srgbClr val="8FD4BF"/>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28349" tIns="14174" rIns="28349" bIns="14174" numCol="1" anchor="t" anchorCtr="0" compatLnSpc="1">
                <a:prstTxWarp prst="textNoShape">
                  <a:avLst/>
                </a:prstTxWarp>
              </a:bodyPr>
              <a:lstStyle/>
              <a:p>
                <a:endParaRPr lang="en-US" sz="558" dirty="0">
                  <a:latin typeface="Fira Sans"/>
                </a:endParaRPr>
              </a:p>
            </p:txBody>
          </p:sp>
          <p:sp>
            <p:nvSpPr>
              <p:cNvPr id="90" name="Freeform 287">
                <a:extLst>
                  <a:ext uri="{FF2B5EF4-FFF2-40B4-BE49-F238E27FC236}">
                    <a16:creationId xmlns:a16="http://schemas.microsoft.com/office/drawing/2014/main" id="{C865EE45-D618-3E40-826A-107DEC51F650}"/>
                  </a:ext>
                </a:extLst>
              </p:cNvPr>
              <p:cNvSpPr>
                <a:spLocks/>
              </p:cNvSpPr>
              <p:nvPr/>
            </p:nvSpPr>
            <p:spPr bwMode="auto">
              <a:xfrm>
                <a:off x="18857787" y="3192251"/>
                <a:ext cx="371358" cy="59485"/>
              </a:xfrm>
              <a:custGeom>
                <a:avLst/>
                <a:gdLst>
                  <a:gd name="T0" fmla="*/ 58 w 63"/>
                  <a:gd name="T1" fmla="*/ 0 h 10"/>
                  <a:gd name="T2" fmla="*/ 5 w 63"/>
                  <a:gd name="T3" fmla="*/ 0 h 10"/>
                  <a:gd name="T4" fmla="*/ 0 w 63"/>
                  <a:gd name="T5" fmla="*/ 5 h 10"/>
                  <a:gd name="T6" fmla="*/ 5 w 63"/>
                  <a:gd name="T7" fmla="*/ 10 h 10"/>
                  <a:gd name="T8" fmla="*/ 58 w 63"/>
                  <a:gd name="T9" fmla="*/ 10 h 10"/>
                  <a:gd name="T10" fmla="*/ 63 w 63"/>
                  <a:gd name="T11" fmla="*/ 5 h 10"/>
                  <a:gd name="T12" fmla="*/ 58 w 63"/>
                  <a:gd name="T13" fmla="*/ 0 h 10"/>
                </a:gdLst>
                <a:ahLst/>
                <a:cxnLst>
                  <a:cxn ang="0">
                    <a:pos x="T0" y="T1"/>
                  </a:cxn>
                  <a:cxn ang="0">
                    <a:pos x="T2" y="T3"/>
                  </a:cxn>
                  <a:cxn ang="0">
                    <a:pos x="T4" y="T5"/>
                  </a:cxn>
                  <a:cxn ang="0">
                    <a:pos x="T6" y="T7"/>
                  </a:cxn>
                  <a:cxn ang="0">
                    <a:pos x="T8" y="T9"/>
                  </a:cxn>
                  <a:cxn ang="0">
                    <a:pos x="T10" y="T11"/>
                  </a:cxn>
                  <a:cxn ang="0">
                    <a:pos x="T12" y="T13"/>
                  </a:cxn>
                </a:cxnLst>
                <a:rect l="0" t="0" r="r" b="b"/>
                <a:pathLst>
                  <a:path w="63" h="10">
                    <a:moveTo>
                      <a:pt x="58" y="0"/>
                    </a:moveTo>
                    <a:cubicBezTo>
                      <a:pt x="5" y="0"/>
                      <a:pt x="5" y="0"/>
                      <a:pt x="5" y="0"/>
                    </a:cubicBezTo>
                    <a:cubicBezTo>
                      <a:pt x="2" y="0"/>
                      <a:pt x="0" y="2"/>
                      <a:pt x="0" y="5"/>
                    </a:cubicBezTo>
                    <a:cubicBezTo>
                      <a:pt x="0" y="8"/>
                      <a:pt x="2" y="10"/>
                      <a:pt x="5" y="10"/>
                    </a:cubicBezTo>
                    <a:cubicBezTo>
                      <a:pt x="58" y="10"/>
                      <a:pt x="58" y="10"/>
                      <a:pt x="58" y="10"/>
                    </a:cubicBezTo>
                    <a:cubicBezTo>
                      <a:pt x="61" y="10"/>
                      <a:pt x="63" y="8"/>
                      <a:pt x="63" y="5"/>
                    </a:cubicBezTo>
                    <a:cubicBezTo>
                      <a:pt x="63" y="2"/>
                      <a:pt x="61" y="0"/>
                      <a:pt x="58" y="0"/>
                    </a:cubicBezTo>
                    <a:close/>
                  </a:path>
                </a:pathLst>
              </a:custGeom>
              <a:solidFill>
                <a:srgbClr val="8FD4BF"/>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28349" tIns="14174" rIns="28349" bIns="14174" numCol="1" anchor="t" anchorCtr="0" compatLnSpc="1">
                <a:prstTxWarp prst="textNoShape">
                  <a:avLst/>
                </a:prstTxWarp>
              </a:bodyPr>
              <a:lstStyle/>
              <a:p>
                <a:endParaRPr lang="en-US" sz="558" dirty="0">
                  <a:latin typeface="Fira Sans"/>
                </a:endParaRPr>
              </a:p>
            </p:txBody>
          </p:sp>
          <p:sp>
            <p:nvSpPr>
              <p:cNvPr id="91" name="Freeform 288">
                <a:extLst>
                  <a:ext uri="{FF2B5EF4-FFF2-40B4-BE49-F238E27FC236}">
                    <a16:creationId xmlns:a16="http://schemas.microsoft.com/office/drawing/2014/main" id="{E52A20BF-E35A-654E-BB17-63AEDCEF3603}"/>
                  </a:ext>
                </a:extLst>
              </p:cNvPr>
              <p:cNvSpPr>
                <a:spLocks/>
              </p:cNvSpPr>
              <p:nvPr/>
            </p:nvSpPr>
            <p:spPr bwMode="auto">
              <a:xfrm>
                <a:off x="18845893" y="3357488"/>
                <a:ext cx="1433892" cy="70061"/>
              </a:xfrm>
              <a:custGeom>
                <a:avLst/>
                <a:gdLst>
                  <a:gd name="T0" fmla="*/ 243 w 243"/>
                  <a:gd name="T1" fmla="*/ 6 h 12"/>
                  <a:gd name="T2" fmla="*/ 237 w 243"/>
                  <a:gd name="T3" fmla="*/ 12 h 12"/>
                  <a:gd name="T4" fmla="*/ 6 w 243"/>
                  <a:gd name="T5" fmla="*/ 12 h 12"/>
                  <a:gd name="T6" fmla="*/ 0 w 243"/>
                  <a:gd name="T7" fmla="*/ 6 h 12"/>
                  <a:gd name="T8" fmla="*/ 0 w 243"/>
                  <a:gd name="T9" fmla="*/ 6 h 12"/>
                  <a:gd name="T10" fmla="*/ 6 w 243"/>
                  <a:gd name="T11" fmla="*/ 0 h 12"/>
                  <a:gd name="T12" fmla="*/ 237 w 243"/>
                  <a:gd name="T13" fmla="*/ 0 h 12"/>
                  <a:gd name="T14" fmla="*/ 243 w 243"/>
                  <a:gd name="T15" fmla="*/ 6 h 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43" h="12">
                    <a:moveTo>
                      <a:pt x="243" y="6"/>
                    </a:moveTo>
                    <a:cubicBezTo>
                      <a:pt x="243" y="9"/>
                      <a:pt x="241" y="12"/>
                      <a:pt x="237" y="12"/>
                    </a:cubicBezTo>
                    <a:cubicBezTo>
                      <a:pt x="6" y="12"/>
                      <a:pt x="6" y="12"/>
                      <a:pt x="6" y="12"/>
                    </a:cubicBezTo>
                    <a:cubicBezTo>
                      <a:pt x="3" y="12"/>
                      <a:pt x="0" y="9"/>
                      <a:pt x="0" y="6"/>
                    </a:cubicBezTo>
                    <a:cubicBezTo>
                      <a:pt x="0" y="6"/>
                      <a:pt x="0" y="6"/>
                      <a:pt x="0" y="6"/>
                    </a:cubicBezTo>
                    <a:cubicBezTo>
                      <a:pt x="0" y="3"/>
                      <a:pt x="3" y="0"/>
                      <a:pt x="6" y="0"/>
                    </a:cubicBezTo>
                    <a:cubicBezTo>
                      <a:pt x="237" y="0"/>
                      <a:pt x="237" y="0"/>
                      <a:pt x="237" y="0"/>
                    </a:cubicBezTo>
                    <a:cubicBezTo>
                      <a:pt x="241" y="0"/>
                      <a:pt x="243" y="3"/>
                      <a:pt x="243" y="6"/>
                    </a:cubicBezTo>
                    <a:close/>
                  </a:path>
                </a:pathLst>
              </a:custGeom>
              <a:solidFill>
                <a:srgbClr val="8FD4BF"/>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28349" tIns="14174" rIns="28349" bIns="14174" numCol="1" anchor="t" anchorCtr="0" compatLnSpc="1">
                <a:prstTxWarp prst="textNoShape">
                  <a:avLst/>
                </a:prstTxWarp>
              </a:bodyPr>
              <a:lstStyle/>
              <a:p>
                <a:endParaRPr lang="en-US" sz="558" dirty="0">
                  <a:latin typeface="Fira Sans"/>
                </a:endParaRPr>
              </a:p>
            </p:txBody>
          </p:sp>
          <p:sp>
            <p:nvSpPr>
              <p:cNvPr id="92" name="Freeform 289">
                <a:extLst>
                  <a:ext uri="{FF2B5EF4-FFF2-40B4-BE49-F238E27FC236}">
                    <a16:creationId xmlns:a16="http://schemas.microsoft.com/office/drawing/2014/main" id="{C6FA9431-92EF-6846-9391-5117A1FD987C}"/>
                  </a:ext>
                </a:extLst>
              </p:cNvPr>
              <p:cNvSpPr>
                <a:spLocks/>
              </p:cNvSpPr>
              <p:nvPr/>
            </p:nvSpPr>
            <p:spPr bwMode="auto">
              <a:xfrm>
                <a:off x="18839286" y="3475138"/>
                <a:ext cx="796900" cy="64773"/>
              </a:xfrm>
              <a:custGeom>
                <a:avLst/>
                <a:gdLst>
                  <a:gd name="T0" fmla="*/ 130 w 135"/>
                  <a:gd name="T1" fmla="*/ 0 h 11"/>
                  <a:gd name="T2" fmla="*/ 6 w 135"/>
                  <a:gd name="T3" fmla="*/ 0 h 11"/>
                  <a:gd name="T4" fmla="*/ 0 w 135"/>
                  <a:gd name="T5" fmla="*/ 6 h 11"/>
                  <a:gd name="T6" fmla="*/ 6 w 135"/>
                  <a:gd name="T7" fmla="*/ 11 h 11"/>
                  <a:gd name="T8" fmla="*/ 130 w 135"/>
                  <a:gd name="T9" fmla="*/ 11 h 11"/>
                  <a:gd name="T10" fmla="*/ 135 w 135"/>
                  <a:gd name="T11" fmla="*/ 6 h 11"/>
                  <a:gd name="T12" fmla="*/ 130 w 135"/>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135" h="11">
                    <a:moveTo>
                      <a:pt x="130" y="0"/>
                    </a:moveTo>
                    <a:cubicBezTo>
                      <a:pt x="6" y="0"/>
                      <a:pt x="6" y="0"/>
                      <a:pt x="6" y="0"/>
                    </a:cubicBezTo>
                    <a:cubicBezTo>
                      <a:pt x="3" y="0"/>
                      <a:pt x="0" y="2"/>
                      <a:pt x="0" y="6"/>
                    </a:cubicBezTo>
                    <a:cubicBezTo>
                      <a:pt x="0" y="9"/>
                      <a:pt x="3" y="11"/>
                      <a:pt x="6" y="11"/>
                    </a:cubicBezTo>
                    <a:cubicBezTo>
                      <a:pt x="130" y="11"/>
                      <a:pt x="130" y="11"/>
                      <a:pt x="130" y="11"/>
                    </a:cubicBezTo>
                    <a:cubicBezTo>
                      <a:pt x="133" y="11"/>
                      <a:pt x="135" y="9"/>
                      <a:pt x="135" y="6"/>
                    </a:cubicBezTo>
                    <a:cubicBezTo>
                      <a:pt x="135" y="2"/>
                      <a:pt x="133" y="0"/>
                      <a:pt x="130" y="0"/>
                    </a:cubicBezTo>
                    <a:close/>
                  </a:path>
                </a:pathLst>
              </a:custGeom>
              <a:solidFill>
                <a:srgbClr val="8FD4BF"/>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28349" tIns="14174" rIns="28349" bIns="14174" numCol="1" anchor="t" anchorCtr="0" compatLnSpc="1">
                <a:prstTxWarp prst="textNoShape">
                  <a:avLst/>
                </a:prstTxWarp>
              </a:bodyPr>
              <a:lstStyle/>
              <a:p>
                <a:endParaRPr lang="en-US" sz="558" dirty="0">
                  <a:latin typeface="Fira Sans"/>
                </a:endParaRPr>
              </a:p>
            </p:txBody>
          </p:sp>
          <p:sp>
            <p:nvSpPr>
              <p:cNvPr id="93" name="Freeform 290">
                <a:extLst>
                  <a:ext uri="{FF2B5EF4-FFF2-40B4-BE49-F238E27FC236}">
                    <a16:creationId xmlns:a16="http://schemas.microsoft.com/office/drawing/2014/main" id="{C7212924-F053-0243-B867-FBF299C36F8E}"/>
                  </a:ext>
                </a:extLst>
              </p:cNvPr>
              <p:cNvSpPr>
                <a:spLocks/>
              </p:cNvSpPr>
              <p:nvPr/>
            </p:nvSpPr>
            <p:spPr bwMode="auto">
              <a:xfrm>
                <a:off x="19707550" y="3475138"/>
                <a:ext cx="371358" cy="64773"/>
              </a:xfrm>
              <a:custGeom>
                <a:avLst/>
                <a:gdLst>
                  <a:gd name="T0" fmla="*/ 58 w 63"/>
                  <a:gd name="T1" fmla="*/ 0 h 11"/>
                  <a:gd name="T2" fmla="*/ 5 w 63"/>
                  <a:gd name="T3" fmla="*/ 0 h 11"/>
                  <a:gd name="T4" fmla="*/ 0 w 63"/>
                  <a:gd name="T5" fmla="*/ 6 h 11"/>
                  <a:gd name="T6" fmla="*/ 5 w 63"/>
                  <a:gd name="T7" fmla="*/ 11 h 11"/>
                  <a:gd name="T8" fmla="*/ 58 w 63"/>
                  <a:gd name="T9" fmla="*/ 11 h 11"/>
                  <a:gd name="T10" fmla="*/ 63 w 63"/>
                  <a:gd name="T11" fmla="*/ 6 h 11"/>
                  <a:gd name="T12" fmla="*/ 58 w 63"/>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63" h="11">
                    <a:moveTo>
                      <a:pt x="58" y="0"/>
                    </a:moveTo>
                    <a:cubicBezTo>
                      <a:pt x="5" y="0"/>
                      <a:pt x="5" y="0"/>
                      <a:pt x="5" y="0"/>
                    </a:cubicBezTo>
                    <a:cubicBezTo>
                      <a:pt x="2" y="0"/>
                      <a:pt x="0" y="3"/>
                      <a:pt x="0" y="6"/>
                    </a:cubicBezTo>
                    <a:cubicBezTo>
                      <a:pt x="0" y="9"/>
                      <a:pt x="2" y="11"/>
                      <a:pt x="5" y="11"/>
                    </a:cubicBezTo>
                    <a:cubicBezTo>
                      <a:pt x="58" y="11"/>
                      <a:pt x="58" y="11"/>
                      <a:pt x="58" y="11"/>
                    </a:cubicBezTo>
                    <a:cubicBezTo>
                      <a:pt x="61" y="11"/>
                      <a:pt x="63" y="9"/>
                      <a:pt x="63" y="6"/>
                    </a:cubicBezTo>
                    <a:cubicBezTo>
                      <a:pt x="63" y="3"/>
                      <a:pt x="61" y="0"/>
                      <a:pt x="58" y="0"/>
                    </a:cubicBezTo>
                    <a:close/>
                  </a:path>
                </a:pathLst>
              </a:custGeom>
              <a:solidFill>
                <a:srgbClr val="8FD4BF"/>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28349" tIns="14174" rIns="28349" bIns="14174" numCol="1" anchor="t" anchorCtr="0" compatLnSpc="1">
                <a:prstTxWarp prst="textNoShape">
                  <a:avLst/>
                </a:prstTxWarp>
              </a:bodyPr>
              <a:lstStyle/>
              <a:p>
                <a:endParaRPr lang="en-US" sz="558" dirty="0">
                  <a:latin typeface="Fira Sans"/>
                </a:endParaRPr>
              </a:p>
            </p:txBody>
          </p:sp>
          <p:sp>
            <p:nvSpPr>
              <p:cNvPr id="94" name="Freeform 291">
                <a:extLst>
                  <a:ext uri="{FF2B5EF4-FFF2-40B4-BE49-F238E27FC236}">
                    <a16:creationId xmlns:a16="http://schemas.microsoft.com/office/drawing/2014/main" id="{4A0CED8A-4057-E549-87A2-7A7673D8547C}"/>
                  </a:ext>
                </a:extLst>
              </p:cNvPr>
              <p:cNvSpPr>
                <a:spLocks/>
              </p:cNvSpPr>
              <p:nvPr/>
            </p:nvSpPr>
            <p:spPr bwMode="auto">
              <a:xfrm>
                <a:off x="18851179" y="3592787"/>
                <a:ext cx="1435214" cy="71383"/>
              </a:xfrm>
              <a:custGeom>
                <a:avLst/>
                <a:gdLst>
                  <a:gd name="T0" fmla="*/ 243 w 243"/>
                  <a:gd name="T1" fmla="*/ 6 h 12"/>
                  <a:gd name="T2" fmla="*/ 237 w 243"/>
                  <a:gd name="T3" fmla="*/ 12 h 12"/>
                  <a:gd name="T4" fmla="*/ 6 w 243"/>
                  <a:gd name="T5" fmla="*/ 12 h 12"/>
                  <a:gd name="T6" fmla="*/ 0 w 243"/>
                  <a:gd name="T7" fmla="*/ 6 h 12"/>
                  <a:gd name="T8" fmla="*/ 0 w 243"/>
                  <a:gd name="T9" fmla="*/ 6 h 12"/>
                  <a:gd name="T10" fmla="*/ 6 w 243"/>
                  <a:gd name="T11" fmla="*/ 0 h 12"/>
                  <a:gd name="T12" fmla="*/ 237 w 243"/>
                  <a:gd name="T13" fmla="*/ 0 h 12"/>
                  <a:gd name="T14" fmla="*/ 243 w 243"/>
                  <a:gd name="T15" fmla="*/ 6 h 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43" h="12">
                    <a:moveTo>
                      <a:pt x="243" y="6"/>
                    </a:moveTo>
                    <a:cubicBezTo>
                      <a:pt x="243" y="9"/>
                      <a:pt x="240" y="12"/>
                      <a:pt x="237" y="12"/>
                    </a:cubicBezTo>
                    <a:cubicBezTo>
                      <a:pt x="6" y="12"/>
                      <a:pt x="6" y="12"/>
                      <a:pt x="6" y="12"/>
                    </a:cubicBezTo>
                    <a:cubicBezTo>
                      <a:pt x="2" y="12"/>
                      <a:pt x="0" y="9"/>
                      <a:pt x="0" y="6"/>
                    </a:cubicBezTo>
                    <a:cubicBezTo>
                      <a:pt x="0" y="6"/>
                      <a:pt x="0" y="6"/>
                      <a:pt x="0" y="6"/>
                    </a:cubicBezTo>
                    <a:cubicBezTo>
                      <a:pt x="0" y="3"/>
                      <a:pt x="2" y="0"/>
                      <a:pt x="6" y="0"/>
                    </a:cubicBezTo>
                    <a:cubicBezTo>
                      <a:pt x="237" y="0"/>
                      <a:pt x="237" y="0"/>
                      <a:pt x="237" y="0"/>
                    </a:cubicBezTo>
                    <a:cubicBezTo>
                      <a:pt x="240" y="0"/>
                      <a:pt x="243" y="3"/>
                      <a:pt x="243" y="6"/>
                    </a:cubicBezTo>
                    <a:close/>
                  </a:path>
                </a:pathLst>
              </a:custGeom>
              <a:solidFill>
                <a:srgbClr val="8FD4BF"/>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28349" tIns="14174" rIns="28349" bIns="14174" numCol="1" anchor="t" anchorCtr="0" compatLnSpc="1">
                <a:prstTxWarp prst="textNoShape">
                  <a:avLst/>
                </a:prstTxWarp>
              </a:bodyPr>
              <a:lstStyle/>
              <a:p>
                <a:endParaRPr lang="en-US" sz="558" dirty="0">
                  <a:latin typeface="Fira Sans"/>
                </a:endParaRPr>
              </a:p>
            </p:txBody>
          </p:sp>
          <p:sp>
            <p:nvSpPr>
              <p:cNvPr id="96" name="Freeform 292">
                <a:extLst>
                  <a:ext uri="{FF2B5EF4-FFF2-40B4-BE49-F238E27FC236}">
                    <a16:creationId xmlns:a16="http://schemas.microsoft.com/office/drawing/2014/main" id="{D8C67411-ADF9-B748-AF32-AF92E6F086CD}"/>
                  </a:ext>
                </a:extLst>
              </p:cNvPr>
              <p:cNvSpPr>
                <a:spLocks/>
              </p:cNvSpPr>
              <p:nvPr/>
            </p:nvSpPr>
            <p:spPr bwMode="auto">
              <a:xfrm>
                <a:off x="19276721" y="3722334"/>
                <a:ext cx="371358" cy="64773"/>
              </a:xfrm>
              <a:custGeom>
                <a:avLst/>
                <a:gdLst>
                  <a:gd name="T0" fmla="*/ 63 w 63"/>
                  <a:gd name="T1" fmla="*/ 6 h 11"/>
                  <a:gd name="T2" fmla="*/ 58 w 63"/>
                  <a:gd name="T3" fmla="*/ 11 h 11"/>
                  <a:gd name="T4" fmla="*/ 5 w 63"/>
                  <a:gd name="T5" fmla="*/ 11 h 11"/>
                  <a:gd name="T6" fmla="*/ 0 w 63"/>
                  <a:gd name="T7" fmla="*/ 6 h 11"/>
                  <a:gd name="T8" fmla="*/ 0 w 63"/>
                  <a:gd name="T9" fmla="*/ 6 h 11"/>
                  <a:gd name="T10" fmla="*/ 5 w 63"/>
                  <a:gd name="T11" fmla="*/ 0 h 11"/>
                  <a:gd name="T12" fmla="*/ 58 w 63"/>
                  <a:gd name="T13" fmla="*/ 0 h 11"/>
                  <a:gd name="T14" fmla="*/ 63 w 63"/>
                  <a:gd name="T15" fmla="*/ 6 h 1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3" h="11">
                    <a:moveTo>
                      <a:pt x="63" y="6"/>
                    </a:moveTo>
                    <a:cubicBezTo>
                      <a:pt x="63" y="9"/>
                      <a:pt x="61" y="11"/>
                      <a:pt x="58" y="11"/>
                    </a:cubicBezTo>
                    <a:cubicBezTo>
                      <a:pt x="5" y="11"/>
                      <a:pt x="5" y="11"/>
                      <a:pt x="5" y="11"/>
                    </a:cubicBezTo>
                    <a:cubicBezTo>
                      <a:pt x="2" y="11"/>
                      <a:pt x="0" y="9"/>
                      <a:pt x="0" y="6"/>
                    </a:cubicBezTo>
                    <a:cubicBezTo>
                      <a:pt x="0" y="6"/>
                      <a:pt x="0" y="6"/>
                      <a:pt x="0" y="6"/>
                    </a:cubicBezTo>
                    <a:cubicBezTo>
                      <a:pt x="0" y="3"/>
                      <a:pt x="2" y="0"/>
                      <a:pt x="5" y="0"/>
                    </a:cubicBezTo>
                    <a:cubicBezTo>
                      <a:pt x="58" y="0"/>
                      <a:pt x="58" y="0"/>
                      <a:pt x="58" y="0"/>
                    </a:cubicBezTo>
                    <a:cubicBezTo>
                      <a:pt x="61" y="0"/>
                      <a:pt x="63" y="3"/>
                      <a:pt x="63" y="6"/>
                    </a:cubicBezTo>
                    <a:close/>
                  </a:path>
                </a:pathLst>
              </a:custGeom>
              <a:solidFill>
                <a:srgbClr val="8FD4BF"/>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28349" tIns="14174" rIns="28349" bIns="14174" numCol="1" anchor="t" anchorCtr="0" compatLnSpc="1">
                <a:prstTxWarp prst="textNoShape">
                  <a:avLst/>
                </a:prstTxWarp>
              </a:bodyPr>
              <a:lstStyle/>
              <a:p>
                <a:endParaRPr lang="en-US" sz="558" dirty="0">
                  <a:latin typeface="Fira Sans"/>
                </a:endParaRPr>
              </a:p>
            </p:txBody>
          </p:sp>
          <p:sp>
            <p:nvSpPr>
              <p:cNvPr id="97" name="Freeform 293">
                <a:extLst>
                  <a:ext uri="{FF2B5EF4-FFF2-40B4-BE49-F238E27FC236}">
                    <a16:creationId xmlns:a16="http://schemas.microsoft.com/office/drawing/2014/main" id="{5F0F4A0C-BF92-CC4D-BCD8-EFA2C6B726D4}"/>
                  </a:ext>
                </a:extLst>
              </p:cNvPr>
              <p:cNvSpPr>
                <a:spLocks/>
              </p:cNvSpPr>
              <p:nvPr/>
            </p:nvSpPr>
            <p:spPr bwMode="auto">
              <a:xfrm>
                <a:off x="18845893" y="3722334"/>
                <a:ext cx="377966" cy="64773"/>
              </a:xfrm>
              <a:custGeom>
                <a:avLst/>
                <a:gdLst>
                  <a:gd name="T0" fmla="*/ 58 w 64"/>
                  <a:gd name="T1" fmla="*/ 0 h 11"/>
                  <a:gd name="T2" fmla="*/ 5 w 64"/>
                  <a:gd name="T3" fmla="*/ 0 h 11"/>
                  <a:gd name="T4" fmla="*/ 0 w 64"/>
                  <a:gd name="T5" fmla="*/ 6 h 11"/>
                  <a:gd name="T6" fmla="*/ 5 w 64"/>
                  <a:gd name="T7" fmla="*/ 11 h 11"/>
                  <a:gd name="T8" fmla="*/ 58 w 64"/>
                  <a:gd name="T9" fmla="*/ 11 h 11"/>
                  <a:gd name="T10" fmla="*/ 64 w 64"/>
                  <a:gd name="T11" fmla="*/ 6 h 11"/>
                  <a:gd name="T12" fmla="*/ 58 w 64"/>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64" h="11">
                    <a:moveTo>
                      <a:pt x="58" y="0"/>
                    </a:moveTo>
                    <a:cubicBezTo>
                      <a:pt x="5" y="0"/>
                      <a:pt x="5" y="0"/>
                      <a:pt x="5" y="0"/>
                    </a:cubicBezTo>
                    <a:cubicBezTo>
                      <a:pt x="2" y="0"/>
                      <a:pt x="0" y="3"/>
                      <a:pt x="0" y="6"/>
                    </a:cubicBezTo>
                    <a:cubicBezTo>
                      <a:pt x="0" y="9"/>
                      <a:pt x="2" y="11"/>
                      <a:pt x="5" y="11"/>
                    </a:cubicBezTo>
                    <a:cubicBezTo>
                      <a:pt x="58" y="11"/>
                      <a:pt x="58" y="11"/>
                      <a:pt x="58" y="11"/>
                    </a:cubicBezTo>
                    <a:cubicBezTo>
                      <a:pt x="61" y="11"/>
                      <a:pt x="64" y="9"/>
                      <a:pt x="64" y="6"/>
                    </a:cubicBezTo>
                    <a:cubicBezTo>
                      <a:pt x="64" y="3"/>
                      <a:pt x="61" y="0"/>
                      <a:pt x="58" y="0"/>
                    </a:cubicBezTo>
                    <a:close/>
                  </a:path>
                </a:pathLst>
              </a:custGeom>
              <a:solidFill>
                <a:srgbClr val="8FD4BF"/>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28349" tIns="14174" rIns="28349" bIns="14174" numCol="1" anchor="t" anchorCtr="0" compatLnSpc="1">
                <a:prstTxWarp prst="textNoShape">
                  <a:avLst/>
                </a:prstTxWarp>
              </a:bodyPr>
              <a:lstStyle/>
              <a:p>
                <a:endParaRPr lang="en-US" sz="558" dirty="0">
                  <a:latin typeface="Fira Sans"/>
                </a:endParaRPr>
              </a:p>
            </p:txBody>
          </p:sp>
          <p:sp>
            <p:nvSpPr>
              <p:cNvPr id="98" name="Freeform 294">
                <a:extLst>
                  <a:ext uri="{FF2B5EF4-FFF2-40B4-BE49-F238E27FC236}">
                    <a16:creationId xmlns:a16="http://schemas.microsoft.com/office/drawing/2014/main" id="{41BBF810-3BB0-784E-9B3A-22FD107CB439}"/>
                  </a:ext>
                </a:extLst>
              </p:cNvPr>
              <p:cNvSpPr>
                <a:spLocks/>
              </p:cNvSpPr>
              <p:nvPr/>
            </p:nvSpPr>
            <p:spPr bwMode="auto">
              <a:xfrm>
                <a:off x="18839286" y="4576284"/>
                <a:ext cx="1435214" cy="70061"/>
              </a:xfrm>
              <a:custGeom>
                <a:avLst/>
                <a:gdLst>
                  <a:gd name="T0" fmla="*/ 243 w 243"/>
                  <a:gd name="T1" fmla="*/ 6 h 12"/>
                  <a:gd name="T2" fmla="*/ 237 w 243"/>
                  <a:gd name="T3" fmla="*/ 12 h 12"/>
                  <a:gd name="T4" fmla="*/ 6 w 243"/>
                  <a:gd name="T5" fmla="*/ 12 h 12"/>
                  <a:gd name="T6" fmla="*/ 0 w 243"/>
                  <a:gd name="T7" fmla="*/ 6 h 12"/>
                  <a:gd name="T8" fmla="*/ 0 w 243"/>
                  <a:gd name="T9" fmla="*/ 6 h 12"/>
                  <a:gd name="T10" fmla="*/ 6 w 243"/>
                  <a:gd name="T11" fmla="*/ 0 h 12"/>
                  <a:gd name="T12" fmla="*/ 237 w 243"/>
                  <a:gd name="T13" fmla="*/ 0 h 12"/>
                  <a:gd name="T14" fmla="*/ 243 w 243"/>
                  <a:gd name="T15" fmla="*/ 6 h 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43" h="12">
                    <a:moveTo>
                      <a:pt x="243" y="6"/>
                    </a:moveTo>
                    <a:cubicBezTo>
                      <a:pt x="243" y="9"/>
                      <a:pt x="240" y="12"/>
                      <a:pt x="237" y="12"/>
                    </a:cubicBezTo>
                    <a:cubicBezTo>
                      <a:pt x="6" y="12"/>
                      <a:pt x="6" y="12"/>
                      <a:pt x="6" y="12"/>
                    </a:cubicBezTo>
                    <a:cubicBezTo>
                      <a:pt x="2" y="12"/>
                      <a:pt x="0" y="9"/>
                      <a:pt x="0" y="6"/>
                    </a:cubicBezTo>
                    <a:cubicBezTo>
                      <a:pt x="0" y="6"/>
                      <a:pt x="0" y="6"/>
                      <a:pt x="0" y="6"/>
                    </a:cubicBezTo>
                    <a:cubicBezTo>
                      <a:pt x="0" y="2"/>
                      <a:pt x="2" y="0"/>
                      <a:pt x="6" y="0"/>
                    </a:cubicBezTo>
                    <a:cubicBezTo>
                      <a:pt x="237" y="0"/>
                      <a:pt x="237" y="0"/>
                      <a:pt x="237" y="0"/>
                    </a:cubicBezTo>
                    <a:cubicBezTo>
                      <a:pt x="240" y="0"/>
                      <a:pt x="243" y="2"/>
                      <a:pt x="243" y="6"/>
                    </a:cubicBezTo>
                    <a:close/>
                  </a:path>
                </a:pathLst>
              </a:custGeom>
              <a:solidFill>
                <a:srgbClr val="8FD4BF"/>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28349" tIns="14174" rIns="28349" bIns="14174" numCol="1" anchor="t" anchorCtr="0" compatLnSpc="1">
                <a:prstTxWarp prst="textNoShape">
                  <a:avLst/>
                </a:prstTxWarp>
              </a:bodyPr>
              <a:lstStyle/>
              <a:p>
                <a:endParaRPr lang="en-US" sz="558" dirty="0">
                  <a:latin typeface="Fira Sans"/>
                </a:endParaRPr>
              </a:p>
            </p:txBody>
          </p:sp>
          <p:sp>
            <p:nvSpPr>
              <p:cNvPr id="99" name="Freeform 295">
                <a:extLst>
                  <a:ext uri="{FF2B5EF4-FFF2-40B4-BE49-F238E27FC236}">
                    <a16:creationId xmlns:a16="http://schemas.microsoft.com/office/drawing/2014/main" id="{F1982F6A-D062-AB43-B5CD-3F6D9706F9FE}"/>
                  </a:ext>
                </a:extLst>
              </p:cNvPr>
              <p:cNvSpPr>
                <a:spLocks/>
              </p:cNvSpPr>
              <p:nvPr/>
            </p:nvSpPr>
            <p:spPr bwMode="auto">
              <a:xfrm>
                <a:off x="18833999" y="4693934"/>
                <a:ext cx="796900" cy="64773"/>
              </a:xfrm>
              <a:custGeom>
                <a:avLst/>
                <a:gdLst>
                  <a:gd name="T0" fmla="*/ 129 w 135"/>
                  <a:gd name="T1" fmla="*/ 0 h 11"/>
                  <a:gd name="T2" fmla="*/ 6 w 135"/>
                  <a:gd name="T3" fmla="*/ 0 h 11"/>
                  <a:gd name="T4" fmla="*/ 0 w 135"/>
                  <a:gd name="T5" fmla="*/ 5 h 11"/>
                  <a:gd name="T6" fmla="*/ 6 w 135"/>
                  <a:gd name="T7" fmla="*/ 11 h 11"/>
                  <a:gd name="T8" fmla="*/ 129 w 135"/>
                  <a:gd name="T9" fmla="*/ 11 h 11"/>
                  <a:gd name="T10" fmla="*/ 135 w 135"/>
                  <a:gd name="T11" fmla="*/ 5 h 11"/>
                  <a:gd name="T12" fmla="*/ 129 w 135"/>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135" h="11">
                    <a:moveTo>
                      <a:pt x="129" y="0"/>
                    </a:moveTo>
                    <a:cubicBezTo>
                      <a:pt x="6" y="0"/>
                      <a:pt x="6" y="0"/>
                      <a:pt x="6" y="0"/>
                    </a:cubicBezTo>
                    <a:cubicBezTo>
                      <a:pt x="2" y="0"/>
                      <a:pt x="0" y="2"/>
                      <a:pt x="0" y="5"/>
                    </a:cubicBezTo>
                    <a:cubicBezTo>
                      <a:pt x="0" y="9"/>
                      <a:pt x="2" y="11"/>
                      <a:pt x="6" y="11"/>
                    </a:cubicBezTo>
                    <a:cubicBezTo>
                      <a:pt x="129" y="11"/>
                      <a:pt x="129" y="11"/>
                      <a:pt x="129" y="11"/>
                    </a:cubicBezTo>
                    <a:cubicBezTo>
                      <a:pt x="132" y="11"/>
                      <a:pt x="135" y="9"/>
                      <a:pt x="135" y="5"/>
                    </a:cubicBezTo>
                    <a:cubicBezTo>
                      <a:pt x="135" y="2"/>
                      <a:pt x="132" y="0"/>
                      <a:pt x="129" y="0"/>
                    </a:cubicBezTo>
                    <a:close/>
                  </a:path>
                </a:pathLst>
              </a:custGeom>
              <a:solidFill>
                <a:srgbClr val="8FD4BF"/>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28349" tIns="14174" rIns="28349" bIns="14174" numCol="1" anchor="t" anchorCtr="0" compatLnSpc="1">
                <a:prstTxWarp prst="textNoShape">
                  <a:avLst/>
                </a:prstTxWarp>
              </a:bodyPr>
              <a:lstStyle/>
              <a:p>
                <a:endParaRPr lang="en-US" sz="558" dirty="0">
                  <a:latin typeface="Fira Sans"/>
                </a:endParaRPr>
              </a:p>
            </p:txBody>
          </p:sp>
          <p:sp>
            <p:nvSpPr>
              <p:cNvPr id="100" name="Freeform 296">
                <a:extLst>
                  <a:ext uri="{FF2B5EF4-FFF2-40B4-BE49-F238E27FC236}">
                    <a16:creationId xmlns:a16="http://schemas.microsoft.com/office/drawing/2014/main" id="{F6D2146C-5940-D74D-B71C-3A35950A1A44}"/>
                  </a:ext>
                </a:extLst>
              </p:cNvPr>
              <p:cNvSpPr>
                <a:spLocks/>
              </p:cNvSpPr>
              <p:nvPr/>
            </p:nvSpPr>
            <p:spPr bwMode="auto">
              <a:xfrm>
                <a:off x="19695656" y="4693934"/>
                <a:ext cx="377966" cy="64773"/>
              </a:xfrm>
              <a:custGeom>
                <a:avLst/>
                <a:gdLst>
                  <a:gd name="T0" fmla="*/ 59 w 64"/>
                  <a:gd name="T1" fmla="*/ 0 h 11"/>
                  <a:gd name="T2" fmla="*/ 6 w 64"/>
                  <a:gd name="T3" fmla="*/ 0 h 11"/>
                  <a:gd name="T4" fmla="*/ 0 w 64"/>
                  <a:gd name="T5" fmla="*/ 6 h 11"/>
                  <a:gd name="T6" fmla="*/ 6 w 64"/>
                  <a:gd name="T7" fmla="*/ 11 h 11"/>
                  <a:gd name="T8" fmla="*/ 59 w 64"/>
                  <a:gd name="T9" fmla="*/ 11 h 11"/>
                  <a:gd name="T10" fmla="*/ 64 w 64"/>
                  <a:gd name="T11" fmla="*/ 6 h 11"/>
                  <a:gd name="T12" fmla="*/ 59 w 64"/>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64" h="11">
                    <a:moveTo>
                      <a:pt x="59" y="0"/>
                    </a:moveTo>
                    <a:cubicBezTo>
                      <a:pt x="6" y="0"/>
                      <a:pt x="6" y="0"/>
                      <a:pt x="6" y="0"/>
                    </a:cubicBezTo>
                    <a:cubicBezTo>
                      <a:pt x="3" y="0"/>
                      <a:pt x="0" y="3"/>
                      <a:pt x="0" y="6"/>
                    </a:cubicBezTo>
                    <a:cubicBezTo>
                      <a:pt x="0" y="9"/>
                      <a:pt x="3" y="11"/>
                      <a:pt x="6" y="11"/>
                    </a:cubicBezTo>
                    <a:cubicBezTo>
                      <a:pt x="59" y="11"/>
                      <a:pt x="59" y="11"/>
                      <a:pt x="59" y="11"/>
                    </a:cubicBezTo>
                    <a:cubicBezTo>
                      <a:pt x="62" y="11"/>
                      <a:pt x="64" y="9"/>
                      <a:pt x="64" y="6"/>
                    </a:cubicBezTo>
                    <a:cubicBezTo>
                      <a:pt x="64" y="3"/>
                      <a:pt x="62" y="0"/>
                      <a:pt x="59" y="0"/>
                    </a:cubicBezTo>
                    <a:close/>
                  </a:path>
                </a:pathLst>
              </a:custGeom>
              <a:solidFill>
                <a:srgbClr val="8FD4BF"/>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28349" tIns="14174" rIns="28349" bIns="14174" numCol="1" anchor="t" anchorCtr="0" compatLnSpc="1">
                <a:prstTxWarp prst="textNoShape">
                  <a:avLst/>
                </a:prstTxWarp>
              </a:bodyPr>
              <a:lstStyle/>
              <a:p>
                <a:endParaRPr lang="en-US" sz="558" dirty="0">
                  <a:latin typeface="Fira Sans"/>
                </a:endParaRPr>
              </a:p>
            </p:txBody>
          </p:sp>
          <p:sp>
            <p:nvSpPr>
              <p:cNvPr id="101" name="Freeform 297">
                <a:extLst>
                  <a:ext uri="{FF2B5EF4-FFF2-40B4-BE49-F238E27FC236}">
                    <a16:creationId xmlns:a16="http://schemas.microsoft.com/office/drawing/2014/main" id="{CBE4B821-779C-8148-94A3-4925BD6A8266}"/>
                  </a:ext>
                </a:extLst>
              </p:cNvPr>
              <p:cNvSpPr>
                <a:spLocks/>
              </p:cNvSpPr>
              <p:nvPr/>
            </p:nvSpPr>
            <p:spPr bwMode="auto">
              <a:xfrm>
                <a:off x="18839286" y="4811583"/>
                <a:ext cx="1435214" cy="71383"/>
              </a:xfrm>
              <a:custGeom>
                <a:avLst/>
                <a:gdLst>
                  <a:gd name="T0" fmla="*/ 243 w 243"/>
                  <a:gd name="T1" fmla="*/ 6 h 12"/>
                  <a:gd name="T2" fmla="*/ 237 w 243"/>
                  <a:gd name="T3" fmla="*/ 12 h 12"/>
                  <a:gd name="T4" fmla="*/ 6 w 243"/>
                  <a:gd name="T5" fmla="*/ 12 h 12"/>
                  <a:gd name="T6" fmla="*/ 0 w 243"/>
                  <a:gd name="T7" fmla="*/ 6 h 12"/>
                  <a:gd name="T8" fmla="*/ 0 w 243"/>
                  <a:gd name="T9" fmla="*/ 6 h 12"/>
                  <a:gd name="T10" fmla="*/ 6 w 243"/>
                  <a:gd name="T11" fmla="*/ 0 h 12"/>
                  <a:gd name="T12" fmla="*/ 237 w 243"/>
                  <a:gd name="T13" fmla="*/ 0 h 12"/>
                  <a:gd name="T14" fmla="*/ 243 w 243"/>
                  <a:gd name="T15" fmla="*/ 6 h 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43" h="12">
                    <a:moveTo>
                      <a:pt x="243" y="6"/>
                    </a:moveTo>
                    <a:cubicBezTo>
                      <a:pt x="243" y="9"/>
                      <a:pt x="241" y="12"/>
                      <a:pt x="237" y="12"/>
                    </a:cubicBezTo>
                    <a:cubicBezTo>
                      <a:pt x="6" y="12"/>
                      <a:pt x="6" y="12"/>
                      <a:pt x="6" y="12"/>
                    </a:cubicBezTo>
                    <a:cubicBezTo>
                      <a:pt x="3" y="12"/>
                      <a:pt x="0" y="9"/>
                      <a:pt x="0" y="6"/>
                    </a:cubicBezTo>
                    <a:cubicBezTo>
                      <a:pt x="0" y="6"/>
                      <a:pt x="0" y="6"/>
                      <a:pt x="0" y="6"/>
                    </a:cubicBezTo>
                    <a:cubicBezTo>
                      <a:pt x="0" y="2"/>
                      <a:pt x="3" y="0"/>
                      <a:pt x="6" y="0"/>
                    </a:cubicBezTo>
                    <a:cubicBezTo>
                      <a:pt x="237" y="0"/>
                      <a:pt x="237" y="0"/>
                      <a:pt x="237" y="0"/>
                    </a:cubicBezTo>
                    <a:cubicBezTo>
                      <a:pt x="241" y="0"/>
                      <a:pt x="243" y="2"/>
                      <a:pt x="243" y="6"/>
                    </a:cubicBezTo>
                    <a:close/>
                  </a:path>
                </a:pathLst>
              </a:custGeom>
              <a:solidFill>
                <a:srgbClr val="8FD4BF"/>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28349" tIns="14174" rIns="28349" bIns="14174" numCol="1" anchor="t" anchorCtr="0" compatLnSpc="1">
                <a:prstTxWarp prst="textNoShape">
                  <a:avLst/>
                </a:prstTxWarp>
              </a:bodyPr>
              <a:lstStyle/>
              <a:p>
                <a:endParaRPr lang="en-US" sz="558" dirty="0">
                  <a:latin typeface="Fira Sans"/>
                </a:endParaRPr>
              </a:p>
            </p:txBody>
          </p:sp>
          <p:sp>
            <p:nvSpPr>
              <p:cNvPr id="102" name="Freeform 298">
                <a:extLst>
                  <a:ext uri="{FF2B5EF4-FFF2-40B4-BE49-F238E27FC236}">
                    <a16:creationId xmlns:a16="http://schemas.microsoft.com/office/drawing/2014/main" id="{FD763A54-28DD-324B-B292-0F10FA037335}"/>
                  </a:ext>
                </a:extLst>
              </p:cNvPr>
              <p:cNvSpPr>
                <a:spLocks/>
              </p:cNvSpPr>
              <p:nvPr/>
            </p:nvSpPr>
            <p:spPr bwMode="auto">
              <a:xfrm>
                <a:off x="19264828" y="4941130"/>
                <a:ext cx="377966" cy="64773"/>
              </a:xfrm>
              <a:custGeom>
                <a:avLst/>
                <a:gdLst>
                  <a:gd name="T0" fmla="*/ 64 w 64"/>
                  <a:gd name="T1" fmla="*/ 6 h 11"/>
                  <a:gd name="T2" fmla="*/ 58 w 64"/>
                  <a:gd name="T3" fmla="*/ 11 h 11"/>
                  <a:gd name="T4" fmla="*/ 6 w 64"/>
                  <a:gd name="T5" fmla="*/ 11 h 11"/>
                  <a:gd name="T6" fmla="*/ 0 w 64"/>
                  <a:gd name="T7" fmla="*/ 6 h 11"/>
                  <a:gd name="T8" fmla="*/ 0 w 64"/>
                  <a:gd name="T9" fmla="*/ 6 h 11"/>
                  <a:gd name="T10" fmla="*/ 6 w 64"/>
                  <a:gd name="T11" fmla="*/ 0 h 11"/>
                  <a:gd name="T12" fmla="*/ 58 w 64"/>
                  <a:gd name="T13" fmla="*/ 0 h 11"/>
                  <a:gd name="T14" fmla="*/ 64 w 64"/>
                  <a:gd name="T15" fmla="*/ 6 h 1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4" h="11">
                    <a:moveTo>
                      <a:pt x="64" y="6"/>
                    </a:moveTo>
                    <a:cubicBezTo>
                      <a:pt x="64" y="9"/>
                      <a:pt x="61" y="11"/>
                      <a:pt x="58" y="11"/>
                    </a:cubicBezTo>
                    <a:cubicBezTo>
                      <a:pt x="6" y="11"/>
                      <a:pt x="6" y="11"/>
                      <a:pt x="6" y="11"/>
                    </a:cubicBezTo>
                    <a:cubicBezTo>
                      <a:pt x="3" y="11"/>
                      <a:pt x="0" y="9"/>
                      <a:pt x="0" y="6"/>
                    </a:cubicBezTo>
                    <a:cubicBezTo>
                      <a:pt x="0" y="6"/>
                      <a:pt x="0" y="6"/>
                      <a:pt x="0" y="6"/>
                    </a:cubicBezTo>
                    <a:cubicBezTo>
                      <a:pt x="0" y="3"/>
                      <a:pt x="3" y="0"/>
                      <a:pt x="6" y="0"/>
                    </a:cubicBezTo>
                    <a:cubicBezTo>
                      <a:pt x="58" y="0"/>
                      <a:pt x="58" y="0"/>
                      <a:pt x="58" y="0"/>
                    </a:cubicBezTo>
                    <a:cubicBezTo>
                      <a:pt x="61" y="0"/>
                      <a:pt x="64" y="3"/>
                      <a:pt x="64" y="6"/>
                    </a:cubicBezTo>
                    <a:close/>
                  </a:path>
                </a:pathLst>
              </a:custGeom>
              <a:solidFill>
                <a:srgbClr val="8FD4BF"/>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28349" tIns="14174" rIns="28349" bIns="14174" numCol="1" anchor="t" anchorCtr="0" compatLnSpc="1">
                <a:prstTxWarp prst="textNoShape">
                  <a:avLst/>
                </a:prstTxWarp>
              </a:bodyPr>
              <a:lstStyle/>
              <a:p>
                <a:endParaRPr lang="en-US" sz="558" dirty="0">
                  <a:latin typeface="Fira Sans"/>
                </a:endParaRPr>
              </a:p>
            </p:txBody>
          </p:sp>
          <p:sp>
            <p:nvSpPr>
              <p:cNvPr id="103" name="Freeform 299">
                <a:extLst>
                  <a:ext uri="{FF2B5EF4-FFF2-40B4-BE49-F238E27FC236}">
                    <a16:creationId xmlns:a16="http://schemas.microsoft.com/office/drawing/2014/main" id="{30B63F33-C90A-B846-92A8-39809CD75B3E}"/>
                  </a:ext>
                </a:extLst>
              </p:cNvPr>
              <p:cNvSpPr>
                <a:spLocks/>
              </p:cNvSpPr>
              <p:nvPr/>
            </p:nvSpPr>
            <p:spPr bwMode="auto">
              <a:xfrm>
                <a:off x="18839286" y="4941130"/>
                <a:ext cx="372680" cy="64773"/>
              </a:xfrm>
              <a:custGeom>
                <a:avLst/>
                <a:gdLst>
                  <a:gd name="T0" fmla="*/ 58 w 63"/>
                  <a:gd name="T1" fmla="*/ 0 h 11"/>
                  <a:gd name="T2" fmla="*/ 5 w 63"/>
                  <a:gd name="T3" fmla="*/ 0 h 11"/>
                  <a:gd name="T4" fmla="*/ 0 w 63"/>
                  <a:gd name="T5" fmla="*/ 6 h 11"/>
                  <a:gd name="T6" fmla="*/ 5 w 63"/>
                  <a:gd name="T7" fmla="*/ 11 h 11"/>
                  <a:gd name="T8" fmla="*/ 58 w 63"/>
                  <a:gd name="T9" fmla="*/ 11 h 11"/>
                  <a:gd name="T10" fmla="*/ 63 w 63"/>
                  <a:gd name="T11" fmla="*/ 6 h 11"/>
                  <a:gd name="T12" fmla="*/ 58 w 63"/>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63" h="11">
                    <a:moveTo>
                      <a:pt x="58" y="0"/>
                    </a:moveTo>
                    <a:cubicBezTo>
                      <a:pt x="5" y="0"/>
                      <a:pt x="5" y="0"/>
                      <a:pt x="5" y="0"/>
                    </a:cubicBezTo>
                    <a:cubicBezTo>
                      <a:pt x="2" y="0"/>
                      <a:pt x="0" y="3"/>
                      <a:pt x="0" y="6"/>
                    </a:cubicBezTo>
                    <a:cubicBezTo>
                      <a:pt x="0" y="9"/>
                      <a:pt x="2" y="11"/>
                      <a:pt x="5" y="11"/>
                    </a:cubicBezTo>
                    <a:cubicBezTo>
                      <a:pt x="58" y="11"/>
                      <a:pt x="58" y="11"/>
                      <a:pt x="58" y="11"/>
                    </a:cubicBezTo>
                    <a:cubicBezTo>
                      <a:pt x="61" y="11"/>
                      <a:pt x="63" y="9"/>
                      <a:pt x="63" y="6"/>
                    </a:cubicBezTo>
                    <a:cubicBezTo>
                      <a:pt x="63" y="3"/>
                      <a:pt x="61" y="0"/>
                      <a:pt x="58" y="0"/>
                    </a:cubicBezTo>
                    <a:close/>
                  </a:path>
                </a:pathLst>
              </a:custGeom>
              <a:solidFill>
                <a:srgbClr val="8FD4BF"/>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28349" tIns="14174" rIns="28349" bIns="14174" numCol="1" anchor="t" anchorCtr="0" compatLnSpc="1">
                <a:prstTxWarp prst="textNoShape">
                  <a:avLst/>
                </a:prstTxWarp>
              </a:bodyPr>
              <a:lstStyle/>
              <a:p>
                <a:endParaRPr lang="en-US" sz="558" dirty="0">
                  <a:latin typeface="Fira Sans"/>
                </a:endParaRPr>
              </a:p>
            </p:txBody>
          </p:sp>
          <p:sp>
            <p:nvSpPr>
              <p:cNvPr id="104" name="Freeform 300">
                <a:extLst>
                  <a:ext uri="{FF2B5EF4-FFF2-40B4-BE49-F238E27FC236}">
                    <a16:creationId xmlns:a16="http://schemas.microsoft.com/office/drawing/2014/main" id="{CC923897-DC4A-A340-BF5E-1B962D8FB6BC}"/>
                  </a:ext>
                </a:extLst>
              </p:cNvPr>
              <p:cNvSpPr>
                <a:spLocks/>
              </p:cNvSpPr>
              <p:nvPr/>
            </p:nvSpPr>
            <p:spPr bwMode="auto">
              <a:xfrm>
                <a:off x="18869681" y="3875675"/>
                <a:ext cx="1392924" cy="606754"/>
              </a:xfrm>
              <a:custGeom>
                <a:avLst/>
                <a:gdLst>
                  <a:gd name="T0" fmla="*/ 5 w 236"/>
                  <a:gd name="T1" fmla="*/ 103 h 103"/>
                  <a:gd name="T2" fmla="*/ 2 w 236"/>
                  <a:gd name="T3" fmla="*/ 102 h 103"/>
                  <a:gd name="T4" fmla="*/ 2 w 236"/>
                  <a:gd name="T5" fmla="*/ 95 h 103"/>
                  <a:gd name="T6" fmla="*/ 63 w 236"/>
                  <a:gd name="T7" fmla="*/ 29 h 103"/>
                  <a:gd name="T8" fmla="*/ 69 w 236"/>
                  <a:gd name="T9" fmla="*/ 28 h 103"/>
                  <a:gd name="T10" fmla="*/ 145 w 236"/>
                  <a:gd name="T11" fmla="*/ 80 h 103"/>
                  <a:gd name="T12" fmla="*/ 228 w 236"/>
                  <a:gd name="T13" fmla="*/ 1 h 103"/>
                  <a:gd name="T14" fmla="*/ 235 w 236"/>
                  <a:gd name="T15" fmla="*/ 2 h 103"/>
                  <a:gd name="T16" fmla="*/ 235 w 236"/>
                  <a:gd name="T17" fmla="*/ 8 h 103"/>
                  <a:gd name="T18" fmla="*/ 148 w 236"/>
                  <a:gd name="T19" fmla="*/ 90 h 103"/>
                  <a:gd name="T20" fmla="*/ 143 w 236"/>
                  <a:gd name="T21" fmla="*/ 90 h 103"/>
                  <a:gd name="T22" fmla="*/ 67 w 236"/>
                  <a:gd name="T23" fmla="*/ 38 h 103"/>
                  <a:gd name="T24" fmla="*/ 8 w 236"/>
                  <a:gd name="T25" fmla="*/ 101 h 103"/>
                  <a:gd name="T26" fmla="*/ 5 w 236"/>
                  <a:gd name="T27" fmla="*/ 103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36" h="103">
                    <a:moveTo>
                      <a:pt x="5" y="103"/>
                    </a:moveTo>
                    <a:cubicBezTo>
                      <a:pt x="4" y="103"/>
                      <a:pt x="3" y="102"/>
                      <a:pt x="2" y="102"/>
                    </a:cubicBezTo>
                    <a:cubicBezTo>
                      <a:pt x="0" y="100"/>
                      <a:pt x="0" y="97"/>
                      <a:pt x="2" y="95"/>
                    </a:cubicBezTo>
                    <a:cubicBezTo>
                      <a:pt x="63" y="29"/>
                      <a:pt x="63" y="29"/>
                      <a:pt x="63" y="29"/>
                    </a:cubicBezTo>
                    <a:cubicBezTo>
                      <a:pt x="65" y="27"/>
                      <a:pt x="68" y="27"/>
                      <a:pt x="69" y="28"/>
                    </a:cubicBezTo>
                    <a:cubicBezTo>
                      <a:pt x="145" y="80"/>
                      <a:pt x="145" y="80"/>
                      <a:pt x="145" y="80"/>
                    </a:cubicBezTo>
                    <a:cubicBezTo>
                      <a:pt x="228" y="1"/>
                      <a:pt x="228" y="1"/>
                      <a:pt x="228" y="1"/>
                    </a:cubicBezTo>
                    <a:cubicBezTo>
                      <a:pt x="230" y="0"/>
                      <a:pt x="233" y="0"/>
                      <a:pt x="235" y="2"/>
                    </a:cubicBezTo>
                    <a:cubicBezTo>
                      <a:pt x="236" y="3"/>
                      <a:pt x="236" y="6"/>
                      <a:pt x="235" y="8"/>
                    </a:cubicBezTo>
                    <a:cubicBezTo>
                      <a:pt x="148" y="90"/>
                      <a:pt x="148" y="90"/>
                      <a:pt x="148" y="90"/>
                    </a:cubicBezTo>
                    <a:cubicBezTo>
                      <a:pt x="147" y="91"/>
                      <a:pt x="145" y="91"/>
                      <a:pt x="143" y="90"/>
                    </a:cubicBezTo>
                    <a:cubicBezTo>
                      <a:pt x="67" y="38"/>
                      <a:pt x="67" y="38"/>
                      <a:pt x="67" y="38"/>
                    </a:cubicBezTo>
                    <a:cubicBezTo>
                      <a:pt x="8" y="101"/>
                      <a:pt x="8" y="101"/>
                      <a:pt x="8" y="101"/>
                    </a:cubicBezTo>
                    <a:cubicBezTo>
                      <a:pt x="7" y="102"/>
                      <a:pt x="6" y="103"/>
                      <a:pt x="5" y="103"/>
                    </a:cubicBezTo>
                    <a:close/>
                  </a:path>
                </a:pathLst>
              </a:custGeom>
              <a:solidFill>
                <a:srgbClr val="FF7352"/>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28349" tIns="14174" rIns="28349" bIns="14174" numCol="1" anchor="t" anchorCtr="0" compatLnSpc="1">
                <a:prstTxWarp prst="textNoShape">
                  <a:avLst/>
                </a:prstTxWarp>
              </a:bodyPr>
              <a:lstStyle/>
              <a:p>
                <a:endParaRPr lang="en-US" sz="558" dirty="0">
                  <a:latin typeface="Fira Sans"/>
                </a:endParaRPr>
              </a:p>
            </p:txBody>
          </p:sp>
          <p:sp>
            <p:nvSpPr>
              <p:cNvPr id="105" name="Oval 301">
                <a:extLst>
                  <a:ext uri="{FF2B5EF4-FFF2-40B4-BE49-F238E27FC236}">
                    <a16:creationId xmlns:a16="http://schemas.microsoft.com/office/drawing/2014/main" id="{26D052D4-8881-3741-80F5-3B4632D48C98}"/>
                  </a:ext>
                </a:extLst>
              </p:cNvPr>
              <p:cNvSpPr>
                <a:spLocks noChangeArrowheads="1"/>
              </p:cNvSpPr>
              <p:nvPr/>
            </p:nvSpPr>
            <p:spPr bwMode="auto">
              <a:xfrm>
                <a:off x="19181569" y="3993325"/>
                <a:ext cx="171803" cy="165238"/>
              </a:xfrm>
              <a:prstGeom prst="ellipse">
                <a:avLst/>
              </a:prstGeom>
              <a:solidFill>
                <a:srgbClr val="FF7352"/>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28349" tIns="14174" rIns="28349" bIns="14174" numCol="1" anchor="t" anchorCtr="0" compatLnSpc="1">
                <a:prstTxWarp prst="textNoShape">
                  <a:avLst/>
                </a:prstTxWarp>
              </a:bodyPr>
              <a:lstStyle/>
              <a:p>
                <a:endParaRPr lang="en-US" sz="558" dirty="0">
                  <a:latin typeface="Fira Sans"/>
                </a:endParaRPr>
              </a:p>
            </p:txBody>
          </p:sp>
          <p:sp>
            <p:nvSpPr>
              <p:cNvPr id="106" name="Oval 302">
                <a:extLst>
                  <a:ext uri="{FF2B5EF4-FFF2-40B4-BE49-F238E27FC236}">
                    <a16:creationId xmlns:a16="http://schemas.microsoft.com/office/drawing/2014/main" id="{526CF347-4DF2-F84E-9339-EA6BF7FE4D88}"/>
                  </a:ext>
                </a:extLst>
              </p:cNvPr>
              <p:cNvSpPr>
                <a:spLocks noChangeArrowheads="1"/>
              </p:cNvSpPr>
              <p:nvPr/>
            </p:nvSpPr>
            <p:spPr bwMode="auto">
              <a:xfrm>
                <a:off x="19659974" y="4276212"/>
                <a:ext cx="171803" cy="163916"/>
              </a:xfrm>
              <a:prstGeom prst="ellipse">
                <a:avLst/>
              </a:prstGeom>
              <a:solidFill>
                <a:srgbClr val="FF7352"/>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28349" tIns="14174" rIns="28349" bIns="14174" numCol="1" anchor="t" anchorCtr="0" compatLnSpc="1">
                <a:prstTxWarp prst="textNoShape">
                  <a:avLst/>
                </a:prstTxWarp>
              </a:bodyPr>
              <a:lstStyle/>
              <a:p>
                <a:endParaRPr lang="en-US" sz="558" dirty="0">
                  <a:latin typeface="Fira Sans"/>
                </a:endParaRPr>
              </a:p>
            </p:txBody>
          </p:sp>
        </p:grpSp>
        <p:grpSp>
          <p:nvGrpSpPr>
            <p:cNvPr id="40" name="Group 38">
              <a:extLst>
                <a:ext uri="{FF2B5EF4-FFF2-40B4-BE49-F238E27FC236}">
                  <a16:creationId xmlns:a16="http://schemas.microsoft.com/office/drawing/2014/main" id="{1F8BB9CA-8CF4-304D-B27C-403887FC0EDE}"/>
                </a:ext>
              </a:extLst>
            </p:cNvPr>
            <p:cNvGrpSpPr/>
            <p:nvPr/>
          </p:nvGrpSpPr>
          <p:grpSpPr>
            <a:xfrm>
              <a:off x="4445019" y="2521528"/>
              <a:ext cx="1920847" cy="1914930"/>
              <a:chOff x="131763" y="111125"/>
              <a:chExt cx="3802063" cy="3789363"/>
            </a:xfrm>
          </p:grpSpPr>
          <p:sp>
            <p:nvSpPr>
              <p:cNvPr id="74" name="Freeform 5">
                <a:extLst>
                  <a:ext uri="{FF2B5EF4-FFF2-40B4-BE49-F238E27FC236}">
                    <a16:creationId xmlns:a16="http://schemas.microsoft.com/office/drawing/2014/main" id="{DA9BDDBD-C133-8140-BDF3-29283FA671F8}"/>
                  </a:ext>
                </a:extLst>
              </p:cNvPr>
              <p:cNvSpPr>
                <a:spLocks/>
              </p:cNvSpPr>
              <p:nvPr/>
            </p:nvSpPr>
            <p:spPr bwMode="auto">
              <a:xfrm>
                <a:off x="1874838" y="1930400"/>
                <a:ext cx="447675" cy="460375"/>
              </a:xfrm>
              <a:custGeom>
                <a:avLst/>
                <a:gdLst>
                  <a:gd name="T0" fmla="*/ 11 w 65"/>
                  <a:gd name="T1" fmla="*/ 0 h 67"/>
                  <a:gd name="T2" fmla="*/ 2 w 65"/>
                  <a:gd name="T3" fmla="*/ 8 h 67"/>
                  <a:gd name="T4" fmla="*/ 2 w 65"/>
                  <a:gd name="T5" fmla="*/ 18 h 67"/>
                  <a:gd name="T6" fmla="*/ 52 w 65"/>
                  <a:gd name="T7" fmla="*/ 67 h 67"/>
                  <a:gd name="T8" fmla="*/ 65 w 65"/>
                  <a:gd name="T9" fmla="*/ 54 h 67"/>
                  <a:gd name="T10" fmla="*/ 11 w 65"/>
                  <a:gd name="T11" fmla="*/ 0 h 67"/>
                </a:gdLst>
                <a:ahLst/>
                <a:cxnLst>
                  <a:cxn ang="0">
                    <a:pos x="T0" y="T1"/>
                  </a:cxn>
                  <a:cxn ang="0">
                    <a:pos x="T2" y="T3"/>
                  </a:cxn>
                  <a:cxn ang="0">
                    <a:pos x="T4" y="T5"/>
                  </a:cxn>
                  <a:cxn ang="0">
                    <a:pos x="T6" y="T7"/>
                  </a:cxn>
                  <a:cxn ang="0">
                    <a:pos x="T8" y="T9"/>
                  </a:cxn>
                  <a:cxn ang="0">
                    <a:pos x="T10" y="T11"/>
                  </a:cxn>
                </a:cxnLst>
                <a:rect l="0" t="0" r="r" b="b"/>
                <a:pathLst>
                  <a:path w="65" h="67">
                    <a:moveTo>
                      <a:pt x="11" y="0"/>
                    </a:moveTo>
                    <a:cubicBezTo>
                      <a:pt x="2" y="8"/>
                      <a:pt x="2" y="8"/>
                      <a:pt x="2" y="8"/>
                    </a:cubicBezTo>
                    <a:cubicBezTo>
                      <a:pt x="0" y="11"/>
                      <a:pt x="0" y="15"/>
                      <a:pt x="2" y="18"/>
                    </a:cubicBezTo>
                    <a:cubicBezTo>
                      <a:pt x="52" y="67"/>
                      <a:pt x="52" y="67"/>
                      <a:pt x="52" y="67"/>
                    </a:cubicBezTo>
                    <a:cubicBezTo>
                      <a:pt x="65" y="54"/>
                      <a:pt x="65" y="54"/>
                      <a:pt x="65" y="54"/>
                    </a:cubicBezTo>
                    <a:lnTo>
                      <a:pt x="11" y="0"/>
                    </a:lnTo>
                    <a:close/>
                  </a:path>
                </a:pathLst>
              </a:custGeom>
              <a:solidFill>
                <a:srgbClr val="FF7352"/>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28349" tIns="14174" rIns="28349" bIns="14174" numCol="1" anchor="t" anchorCtr="0" compatLnSpc="1">
                <a:prstTxWarp prst="textNoShape">
                  <a:avLst/>
                </a:prstTxWarp>
              </a:bodyPr>
              <a:lstStyle/>
              <a:p>
                <a:endParaRPr lang="en-US" sz="558" dirty="0">
                  <a:latin typeface="Fira Sans"/>
                </a:endParaRPr>
              </a:p>
            </p:txBody>
          </p:sp>
          <p:sp>
            <p:nvSpPr>
              <p:cNvPr id="75" name="Freeform 6">
                <a:extLst>
                  <a:ext uri="{FF2B5EF4-FFF2-40B4-BE49-F238E27FC236}">
                    <a16:creationId xmlns:a16="http://schemas.microsoft.com/office/drawing/2014/main" id="{C2C0E008-7DA8-E04E-B26F-38EF153CC20D}"/>
                  </a:ext>
                </a:extLst>
              </p:cNvPr>
              <p:cNvSpPr>
                <a:spLocks/>
              </p:cNvSpPr>
              <p:nvPr/>
            </p:nvSpPr>
            <p:spPr bwMode="auto">
              <a:xfrm>
                <a:off x="2116138" y="2301875"/>
                <a:ext cx="1597025" cy="1598613"/>
              </a:xfrm>
              <a:custGeom>
                <a:avLst/>
                <a:gdLst>
                  <a:gd name="T0" fmla="*/ 17 w 232"/>
                  <a:gd name="T1" fmla="*/ 13 h 232"/>
                  <a:gd name="T2" fmla="*/ 2 w 232"/>
                  <a:gd name="T3" fmla="*/ 28 h 232"/>
                  <a:gd name="T4" fmla="*/ 2 w 232"/>
                  <a:gd name="T5" fmla="*/ 37 h 232"/>
                  <a:gd name="T6" fmla="*/ 194 w 232"/>
                  <a:gd name="T7" fmla="*/ 229 h 232"/>
                  <a:gd name="T8" fmla="*/ 204 w 232"/>
                  <a:gd name="T9" fmla="*/ 229 h 232"/>
                  <a:gd name="T10" fmla="*/ 232 w 232"/>
                  <a:gd name="T11" fmla="*/ 201 h 232"/>
                  <a:gd name="T12" fmla="*/ 38 w 232"/>
                  <a:gd name="T13" fmla="*/ 8 h 232"/>
                  <a:gd name="T14" fmla="*/ 30 w 232"/>
                  <a:gd name="T15" fmla="*/ 0 h 232"/>
                  <a:gd name="T16" fmla="*/ 17 w 232"/>
                  <a:gd name="T17" fmla="*/ 13 h 2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32" h="232">
                    <a:moveTo>
                      <a:pt x="17" y="13"/>
                    </a:moveTo>
                    <a:cubicBezTo>
                      <a:pt x="2" y="28"/>
                      <a:pt x="2" y="28"/>
                      <a:pt x="2" y="28"/>
                    </a:cubicBezTo>
                    <a:cubicBezTo>
                      <a:pt x="0" y="31"/>
                      <a:pt x="0" y="35"/>
                      <a:pt x="2" y="37"/>
                    </a:cubicBezTo>
                    <a:cubicBezTo>
                      <a:pt x="194" y="229"/>
                      <a:pt x="194" y="229"/>
                      <a:pt x="194" y="229"/>
                    </a:cubicBezTo>
                    <a:cubicBezTo>
                      <a:pt x="197" y="232"/>
                      <a:pt x="201" y="232"/>
                      <a:pt x="204" y="229"/>
                    </a:cubicBezTo>
                    <a:cubicBezTo>
                      <a:pt x="232" y="201"/>
                      <a:pt x="232" y="201"/>
                      <a:pt x="232" y="201"/>
                    </a:cubicBezTo>
                    <a:cubicBezTo>
                      <a:pt x="38" y="8"/>
                      <a:pt x="38" y="8"/>
                      <a:pt x="38" y="8"/>
                    </a:cubicBezTo>
                    <a:cubicBezTo>
                      <a:pt x="30" y="0"/>
                      <a:pt x="30" y="0"/>
                      <a:pt x="30" y="0"/>
                    </a:cubicBezTo>
                    <a:lnTo>
                      <a:pt x="17" y="13"/>
                    </a:lnTo>
                    <a:close/>
                  </a:path>
                </a:pathLst>
              </a:custGeom>
              <a:solidFill>
                <a:srgbClr val="000529"/>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28349" tIns="14174" rIns="28349" bIns="14174" numCol="1" anchor="t" anchorCtr="0" compatLnSpc="1">
                <a:prstTxWarp prst="textNoShape">
                  <a:avLst/>
                </a:prstTxWarp>
              </a:bodyPr>
              <a:lstStyle/>
              <a:p>
                <a:endParaRPr lang="en-US" sz="558" dirty="0">
                  <a:latin typeface="Fira Sans"/>
                </a:endParaRPr>
              </a:p>
            </p:txBody>
          </p:sp>
          <p:sp>
            <p:nvSpPr>
              <p:cNvPr id="76" name="Freeform 7">
                <a:extLst>
                  <a:ext uri="{FF2B5EF4-FFF2-40B4-BE49-F238E27FC236}">
                    <a16:creationId xmlns:a16="http://schemas.microsoft.com/office/drawing/2014/main" id="{1CFC03C6-8EB0-8E44-B220-41EFADDA04F6}"/>
                  </a:ext>
                </a:extLst>
              </p:cNvPr>
              <p:cNvSpPr>
                <a:spLocks/>
              </p:cNvSpPr>
              <p:nvPr/>
            </p:nvSpPr>
            <p:spPr bwMode="auto">
              <a:xfrm>
                <a:off x="1951038" y="1839913"/>
                <a:ext cx="474663" cy="461963"/>
              </a:xfrm>
              <a:custGeom>
                <a:avLst/>
                <a:gdLst>
                  <a:gd name="T0" fmla="*/ 69 w 69"/>
                  <a:gd name="T1" fmla="*/ 52 h 67"/>
                  <a:gd name="T2" fmla="*/ 20 w 69"/>
                  <a:gd name="T3" fmla="*/ 2 h 67"/>
                  <a:gd name="T4" fmla="*/ 10 w 69"/>
                  <a:gd name="T5" fmla="*/ 2 h 67"/>
                  <a:gd name="T6" fmla="*/ 0 w 69"/>
                  <a:gd name="T7" fmla="*/ 13 h 67"/>
                  <a:gd name="T8" fmla="*/ 54 w 69"/>
                  <a:gd name="T9" fmla="*/ 67 h 67"/>
                  <a:gd name="T10" fmla="*/ 69 w 69"/>
                  <a:gd name="T11" fmla="*/ 52 h 67"/>
                </a:gdLst>
                <a:ahLst/>
                <a:cxnLst>
                  <a:cxn ang="0">
                    <a:pos x="T0" y="T1"/>
                  </a:cxn>
                  <a:cxn ang="0">
                    <a:pos x="T2" y="T3"/>
                  </a:cxn>
                  <a:cxn ang="0">
                    <a:pos x="T4" y="T5"/>
                  </a:cxn>
                  <a:cxn ang="0">
                    <a:pos x="T6" y="T7"/>
                  </a:cxn>
                  <a:cxn ang="0">
                    <a:pos x="T8" y="T9"/>
                  </a:cxn>
                  <a:cxn ang="0">
                    <a:pos x="T10" y="T11"/>
                  </a:cxn>
                </a:cxnLst>
                <a:rect l="0" t="0" r="r" b="b"/>
                <a:pathLst>
                  <a:path w="69" h="67">
                    <a:moveTo>
                      <a:pt x="69" y="52"/>
                    </a:moveTo>
                    <a:cubicBezTo>
                      <a:pt x="20" y="2"/>
                      <a:pt x="20" y="2"/>
                      <a:pt x="20" y="2"/>
                    </a:cubicBezTo>
                    <a:cubicBezTo>
                      <a:pt x="17" y="0"/>
                      <a:pt x="13" y="0"/>
                      <a:pt x="10" y="2"/>
                    </a:cubicBezTo>
                    <a:cubicBezTo>
                      <a:pt x="0" y="13"/>
                      <a:pt x="0" y="13"/>
                      <a:pt x="0" y="13"/>
                    </a:cubicBezTo>
                    <a:cubicBezTo>
                      <a:pt x="54" y="67"/>
                      <a:pt x="54" y="67"/>
                      <a:pt x="54" y="67"/>
                    </a:cubicBezTo>
                    <a:lnTo>
                      <a:pt x="69" y="52"/>
                    </a:lnTo>
                    <a:close/>
                  </a:path>
                </a:pathLst>
              </a:custGeom>
              <a:solidFill>
                <a:srgbClr val="FF9973"/>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28349" tIns="14174" rIns="28349" bIns="14174" numCol="1" anchor="t" anchorCtr="0" compatLnSpc="1">
                <a:prstTxWarp prst="textNoShape">
                  <a:avLst/>
                </a:prstTxWarp>
              </a:bodyPr>
              <a:lstStyle/>
              <a:p>
                <a:endParaRPr lang="en-US" sz="558" dirty="0">
                  <a:latin typeface="Fira Sans"/>
                </a:endParaRPr>
              </a:p>
            </p:txBody>
          </p:sp>
          <p:sp>
            <p:nvSpPr>
              <p:cNvPr id="77" name="Freeform 8">
                <a:extLst>
                  <a:ext uri="{FF2B5EF4-FFF2-40B4-BE49-F238E27FC236}">
                    <a16:creationId xmlns:a16="http://schemas.microsoft.com/office/drawing/2014/main" id="{277A0675-A6AA-FF43-921E-1716234498EC}"/>
                  </a:ext>
                </a:extLst>
              </p:cNvPr>
              <p:cNvSpPr>
                <a:spLocks/>
              </p:cNvSpPr>
              <p:nvPr/>
            </p:nvSpPr>
            <p:spPr bwMode="auto">
              <a:xfrm>
                <a:off x="2322513" y="2074863"/>
                <a:ext cx="1611313" cy="1611313"/>
              </a:xfrm>
              <a:custGeom>
                <a:avLst/>
                <a:gdLst>
                  <a:gd name="T0" fmla="*/ 30 w 234"/>
                  <a:gd name="T1" fmla="*/ 3 h 234"/>
                  <a:gd name="T2" fmla="*/ 15 w 234"/>
                  <a:gd name="T3" fmla="*/ 18 h 234"/>
                  <a:gd name="T4" fmla="*/ 0 w 234"/>
                  <a:gd name="T5" fmla="*/ 33 h 234"/>
                  <a:gd name="T6" fmla="*/ 8 w 234"/>
                  <a:gd name="T7" fmla="*/ 41 h 234"/>
                  <a:gd name="T8" fmla="*/ 202 w 234"/>
                  <a:gd name="T9" fmla="*/ 234 h 234"/>
                  <a:gd name="T10" fmla="*/ 232 w 234"/>
                  <a:gd name="T11" fmla="*/ 204 h 234"/>
                  <a:gd name="T12" fmla="*/ 232 w 234"/>
                  <a:gd name="T13" fmla="*/ 195 h 234"/>
                  <a:gd name="T14" fmla="*/ 40 w 234"/>
                  <a:gd name="T15" fmla="*/ 3 h 234"/>
                  <a:gd name="T16" fmla="*/ 30 w 234"/>
                  <a:gd name="T17" fmla="*/ 3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34" h="234">
                    <a:moveTo>
                      <a:pt x="30" y="3"/>
                    </a:moveTo>
                    <a:cubicBezTo>
                      <a:pt x="15" y="18"/>
                      <a:pt x="15" y="18"/>
                      <a:pt x="15" y="18"/>
                    </a:cubicBezTo>
                    <a:cubicBezTo>
                      <a:pt x="0" y="33"/>
                      <a:pt x="0" y="33"/>
                      <a:pt x="0" y="33"/>
                    </a:cubicBezTo>
                    <a:cubicBezTo>
                      <a:pt x="8" y="41"/>
                      <a:pt x="8" y="41"/>
                      <a:pt x="8" y="41"/>
                    </a:cubicBezTo>
                    <a:cubicBezTo>
                      <a:pt x="202" y="234"/>
                      <a:pt x="202" y="234"/>
                      <a:pt x="202" y="234"/>
                    </a:cubicBezTo>
                    <a:cubicBezTo>
                      <a:pt x="232" y="204"/>
                      <a:pt x="232" y="204"/>
                      <a:pt x="232" y="204"/>
                    </a:cubicBezTo>
                    <a:cubicBezTo>
                      <a:pt x="234" y="202"/>
                      <a:pt x="234" y="197"/>
                      <a:pt x="232" y="195"/>
                    </a:cubicBezTo>
                    <a:cubicBezTo>
                      <a:pt x="40" y="3"/>
                      <a:pt x="40" y="3"/>
                      <a:pt x="40" y="3"/>
                    </a:cubicBezTo>
                    <a:cubicBezTo>
                      <a:pt x="37" y="0"/>
                      <a:pt x="33" y="0"/>
                      <a:pt x="30" y="3"/>
                    </a:cubicBezTo>
                    <a:close/>
                  </a:path>
                </a:pathLst>
              </a:custGeom>
              <a:solidFill>
                <a:srgbClr val="333754"/>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28349" tIns="14174" rIns="28349" bIns="14174" numCol="1" anchor="t" anchorCtr="0" compatLnSpc="1">
                <a:prstTxWarp prst="textNoShape">
                  <a:avLst/>
                </a:prstTxWarp>
              </a:bodyPr>
              <a:lstStyle/>
              <a:p>
                <a:endParaRPr lang="en-US" sz="558" dirty="0">
                  <a:latin typeface="Fira Sans"/>
                </a:endParaRPr>
              </a:p>
            </p:txBody>
          </p:sp>
          <p:sp>
            <p:nvSpPr>
              <p:cNvPr id="78" name="Freeform 9">
                <a:extLst>
                  <a:ext uri="{FF2B5EF4-FFF2-40B4-BE49-F238E27FC236}">
                    <a16:creationId xmlns:a16="http://schemas.microsoft.com/office/drawing/2014/main" id="{74ADB080-4899-4548-A229-854EC0EC8BF7}"/>
                  </a:ext>
                </a:extLst>
              </p:cNvPr>
              <p:cNvSpPr>
                <a:spLocks/>
              </p:cNvSpPr>
              <p:nvPr/>
            </p:nvSpPr>
            <p:spPr bwMode="auto">
              <a:xfrm>
                <a:off x="131763" y="111125"/>
                <a:ext cx="2355850" cy="2355850"/>
              </a:xfrm>
              <a:custGeom>
                <a:avLst/>
                <a:gdLst>
                  <a:gd name="T0" fmla="*/ 281 w 342"/>
                  <a:gd name="T1" fmla="*/ 61 h 342"/>
                  <a:gd name="T2" fmla="*/ 281 w 342"/>
                  <a:gd name="T3" fmla="*/ 282 h 342"/>
                  <a:gd name="T4" fmla="*/ 61 w 342"/>
                  <a:gd name="T5" fmla="*/ 282 h 342"/>
                  <a:gd name="T6" fmla="*/ 61 w 342"/>
                  <a:gd name="T7" fmla="*/ 61 h 342"/>
                  <a:gd name="T8" fmla="*/ 281 w 342"/>
                  <a:gd name="T9" fmla="*/ 61 h 342"/>
                </a:gdLst>
                <a:ahLst/>
                <a:cxnLst>
                  <a:cxn ang="0">
                    <a:pos x="T0" y="T1"/>
                  </a:cxn>
                  <a:cxn ang="0">
                    <a:pos x="T2" y="T3"/>
                  </a:cxn>
                  <a:cxn ang="0">
                    <a:pos x="T4" y="T5"/>
                  </a:cxn>
                  <a:cxn ang="0">
                    <a:pos x="T6" y="T7"/>
                  </a:cxn>
                  <a:cxn ang="0">
                    <a:pos x="T8" y="T9"/>
                  </a:cxn>
                </a:cxnLst>
                <a:rect l="0" t="0" r="r" b="b"/>
                <a:pathLst>
                  <a:path w="342" h="342">
                    <a:moveTo>
                      <a:pt x="281" y="61"/>
                    </a:moveTo>
                    <a:cubicBezTo>
                      <a:pt x="342" y="122"/>
                      <a:pt x="342" y="221"/>
                      <a:pt x="281" y="282"/>
                    </a:cubicBezTo>
                    <a:cubicBezTo>
                      <a:pt x="220" y="342"/>
                      <a:pt x="122" y="342"/>
                      <a:pt x="61" y="282"/>
                    </a:cubicBezTo>
                    <a:cubicBezTo>
                      <a:pt x="0" y="221"/>
                      <a:pt x="0" y="122"/>
                      <a:pt x="61" y="61"/>
                    </a:cubicBezTo>
                    <a:cubicBezTo>
                      <a:pt x="122" y="0"/>
                      <a:pt x="220" y="0"/>
                      <a:pt x="281" y="61"/>
                    </a:cubicBezTo>
                    <a:close/>
                  </a:path>
                </a:pathLst>
              </a:custGeom>
              <a:solidFill>
                <a:srgbClr val="000529"/>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28349" tIns="14174" rIns="28349" bIns="14174" numCol="1" anchor="t" anchorCtr="0" compatLnSpc="1">
                <a:prstTxWarp prst="textNoShape">
                  <a:avLst/>
                </a:prstTxWarp>
              </a:bodyPr>
              <a:lstStyle/>
              <a:p>
                <a:endParaRPr lang="en-US" sz="558" dirty="0">
                  <a:latin typeface="Fira Sans"/>
                </a:endParaRPr>
              </a:p>
            </p:txBody>
          </p:sp>
          <p:sp>
            <p:nvSpPr>
              <p:cNvPr id="79" name="Freeform 10">
                <a:extLst>
                  <a:ext uri="{FF2B5EF4-FFF2-40B4-BE49-F238E27FC236}">
                    <a16:creationId xmlns:a16="http://schemas.microsoft.com/office/drawing/2014/main" id="{7E564A89-5676-324D-8A08-B392D6666326}"/>
                  </a:ext>
                </a:extLst>
              </p:cNvPr>
              <p:cNvSpPr>
                <a:spLocks/>
              </p:cNvSpPr>
              <p:nvPr/>
            </p:nvSpPr>
            <p:spPr bwMode="auto">
              <a:xfrm>
                <a:off x="393700" y="379413"/>
                <a:ext cx="1831975" cy="1825625"/>
              </a:xfrm>
              <a:custGeom>
                <a:avLst/>
                <a:gdLst>
                  <a:gd name="T0" fmla="*/ 218 w 266"/>
                  <a:gd name="T1" fmla="*/ 47 h 265"/>
                  <a:gd name="T2" fmla="*/ 218 w 266"/>
                  <a:gd name="T3" fmla="*/ 218 h 265"/>
                  <a:gd name="T4" fmla="*/ 48 w 266"/>
                  <a:gd name="T5" fmla="*/ 218 h 265"/>
                  <a:gd name="T6" fmla="*/ 48 w 266"/>
                  <a:gd name="T7" fmla="*/ 47 h 265"/>
                  <a:gd name="T8" fmla="*/ 218 w 266"/>
                  <a:gd name="T9" fmla="*/ 47 h 265"/>
                </a:gdLst>
                <a:ahLst/>
                <a:cxnLst>
                  <a:cxn ang="0">
                    <a:pos x="T0" y="T1"/>
                  </a:cxn>
                  <a:cxn ang="0">
                    <a:pos x="T2" y="T3"/>
                  </a:cxn>
                  <a:cxn ang="0">
                    <a:pos x="T4" y="T5"/>
                  </a:cxn>
                  <a:cxn ang="0">
                    <a:pos x="T6" y="T7"/>
                  </a:cxn>
                  <a:cxn ang="0">
                    <a:pos x="T8" y="T9"/>
                  </a:cxn>
                </a:cxnLst>
                <a:rect l="0" t="0" r="r" b="b"/>
                <a:pathLst>
                  <a:path w="266" h="265">
                    <a:moveTo>
                      <a:pt x="218" y="47"/>
                    </a:moveTo>
                    <a:cubicBezTo>
                      <a:pt x="266" y="94"/>
                      <a:pt x="266" y="171"/>
                      <a:pt x="218" y="218"/>
                    </a:cubicBezTo>
                    <a:cubicBezTo>
                      <a:pt x="171" y="265"/>
                      <a:pt x="95" y="265"/>
                      <a:pt x="48" y="218"/>
                    </a:cubicBezTo>
                    <a:cubicBezTo>
                      <a:pt x="0" y="171"/>
                      <a:pt x="0" y="94"/>
                      <a:pt x="48" y="47"/>
                    </a:cubicBezTo>
                    <a:cubicBezTo>
                      <a:pt x="95" y="0"/>
                      <a:pt x="171" y="0"/>
                      <a:pt x="218" y="47"/>
                    </a:cubicBezTo>
                    <a:close/>
                  </a:path>
                </a:pathLst>
              </a:custGeom>
              <a:solidFill>
                <a:srgbClr val="8FD4BF"/>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28349" tIns="14174" rIns="28349" bIns="14174" numCol="1" anchor="t" anchorCtr="0" compatLnSpc="1">
                <a:prstTxWarp prst="textNoShape">
                  <a:avLst/>
                </a:prstTxWarp>
              </a:bodyPr>
              <a:lstStyle/>
              <a:p>
                <a:endParaRPr lang="en-US" sz="558" dirty="0">
                  <a:latin typeface="Fira Sans"/>
                </a:endParaRPr>
              </a:p>
            </p:txBody>
          </p:sp>
          <p:sp>
            <p:nvSpPr>
              <p:cNvPr id="80" name="Freeform 11">
                <a:extLst>
                  <a:ext uri="{FF2B5EF4-FFF2-40B4-BE49-F238E27FC236}">
                    <a16:creationId xmlns:a16="http://schemas.microsoft.com/office/drawing/2014/main" id="{1B06A4B1-103D-6241-896E-D5500CB8AC12}"/>
                  </a:ext>
                </a:extLst>
              </p:cNvPr>
              <p:cNvSpPr>
                <a:spLocks/>
              </p:cNvSpPr>
              <p:nvPr/>
            </p:nvSpPr>
            <p:spPr bwMode="auto">
              <a:xfrm>
                <a:off x="558800" y="758825"/>
                <a:ext cx="371475" cy="1033463"/>
              </a:xfrm>
              <a:custGeom>
                <a:avLst/>
                <a:gdLst>
                  <a:gd name="T0" fmla="*/ 51 w 54"/>
                  <a:gd name="T1" fmla="*/ 147 h 150"/>
                  <a:gd name="T2" fmla="*/ 40 w 54"/>
                  <a:gd name="T3" fmla="*/ 147 h 150"/>
                  <a:gd name="T4" fmla="*/ 40 w 54"/>
                  <a:gd name="T5" fmla="*/ 3 h 150"/>
                  <a:gd name="T6" fmla="*/ 51 w 54"/>
                  <a:gd name="T7" fmla="*/ 3 h 150"/>
                  <a:gd name="T8" fmla="*/ 51 w 54"/>
                  <a:gd name="T9" fmla="*/ 14 h 150"/>
                  <a:gd name="T10" fmla="*/ 51 w 54"/>
                  <a:gd name="T11" fmla="*/ 136 h 150"/>
                  <a:gd name="T12" fmla="*/ 51 w 54"/>
                  <a:gd name="T13" fmla="*/ 147 h 150"/>
                </a:gdLst>
                <a:ahLst/>
                <a:cxnLst>
                  <a:cxn ang="0">
                    <a:pos x="T0" y="T1"/>
                  </a:cxn>
                  <a:cxn ang="0">
                    <a:pos x="T2" y="T3"/>
                  </a:cxn>
                  <a:cxn ang="0">
                    <a:pos x="T4" y="T5"/>
                  </a:cxn>
                  <a:cxn ang="0">
                    <a:pos x="T6" y="T7"/>
                  </a:cxn>
                  <a:cxn ang="0">
                    <a:pos x="T8" y="T9"/>
                  </a:cxn>
                  <a:cxn ang="0">
                    <a:pos x="T10" y="T11"/>
                  </a:cxn>
                  <a:cxn ang="0">
                    <a:pos x="T12" y="T13"/>
                  </a:cxn>
                </a:cxnLst>
                <a:rect l="0" t="0" r="r" b="b"/>
                <a:pathLst>
                  <a:path w="54" h="150">
                    <a:moveTo>
                      <a:pt x="51" y="147"/>
                    </a:moveTo>
                    <a:cubicBezTo>
                      <a:pt x="48" y="150"/>
                      <a:pt x="43" y="150"/>
                      <a:pt x="40" y="147"/>
                    </a:cubicBezTo>
                    <a:cubicBezTo>
                      <a:pt x="0" y="107"/>
                      <a:pt x="0" y="43"/>
                      <a:pt x="40" y="3"/>
                    </a:cubicBezTo>
                    <a:cubicBezTo>
                      <a:pt x="43" y="0"/>
                      <a:pt x="48" y="0"/>
                      <a:pt x="51" y="3"/>
                    </a:cubicBezTo>
                    <a:cubicBezTo>
                      <a:pt x="54" y="6"/>
                      <a:pt x="54" y="11"/>
                      <a:pt x="51" y="14"/>
                    </a:cubicBezTo>
                    <a:cubicBezTo>
                      <a:pt x="17" y="47"/>
                      <a:pt x="17" y="102"/>
                      <a:pt x="51" y="136"/>
                    </a:cubicBezTo>
                    <a:cubicBezTo>
                      <a:pt x="54" y="139"/>
                      <a:pt x="54" y="144"/>
                      <a:pt x="51" y="147"/>
                    </a:cubicBezTo>
                    <a:close/>
                  </a:path>
                </a:pathLst>
              </a:cu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28349" tIns="14174" rIns="28349" bIns="14174" numCol="1" anchor="t" anchorCtr="0" compatLnSpc="1">
                <a:prstTxWarp prst="textNoShape">
                  <a:avLst/>
                </a:prstTxWarp>
              </a:bodyPr>
              <a:lstStyle/>
              <a:p>
                <a:endParaRPr lang="en-US" sz="558" dirty="0">
                  <a:latin typeface="Fira Sans"/>
                </a:endParaRPr>
              </a:p>
            </p:txBody>
          </p:sp>
          <p:sp>
            <p:nvSpPr>
              <p:cNvPr id="81" name="Freeform 12">
                <a:extLst>
                  <a:ext uri="{FF2B5EF4-FFF2-40B4-BE49-F238E27FC236}">
                    <a16:creationId xmlns:a16="http://schemas.microsoft.com/office/drawing/2014/main" id="{D640E6FA-64D1-FC4C-B790-3040A7ABAE92}"/>
                  </a:ext>
                </a:extLst>
              </p:cNvPr>
              <p:cNvSpPr>
                <a:spLocks/>
              </p:cNvSpPr>
              <p:nvPr/>
            </p:nvSpPr>
            <p:spPr bwMode="auto">
              <a:xfrm>
                <a:off x="1041400" y="1819275"/>
                <a:ext cx="412750" cy="165100"/>
              </a:xfrm>
              <a:custGeom>
                <a:avLst/>
                <a:gdLst>
                  <a:gd name="T0" fmla="*/ 58 w 60"/>
                  <a:gd name="T1" fmla="*/ 20 h 24"/>
                  <a:gd name="T2" fmla="*/ 53 w 60"/>
                  <a:gd name="T3" fmla="*/ 22 h 24"/>
                  <a:gd name="T4" fmla="*/ 6 w 60"/>
                  <a:gd name="T5" fmla="*/ 16 h 24"/>
                  <a:gd name="T6" fmla="*/ 2 w 60"/>
                  <a:gd name="T7" fmla="*/ 6 h 24"/>
                  <a:gd name="T8" fmla="*/ 12 w 60"/>
                  <a:gd name="T9" fmla="*/ 1 h 24"/>
                  <a:gd name="T10" fmla="*/ 51 w 60"/>
                  <a:gd name="T11" fmla="*/ 6 h 24"/>
                  <a:gd name="T12" fmla="*/ 60 w 60"/>
                  <a:gd name="T13" fmla="*/ 13 h 24"/>
                  <a:gd name="T14" fmla="*/ 58 w 60"/>
                  <a:gd name="T15" fmla="*/ 20 h 2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0" h="24">
                    <a:moveTo>
                      <a:pt x="58" y="20"/>
                    </a:moveTo>
                    <a:cubicBezTo>
                      <a:pt x="57" y="21"/>
                      <a:pt x="55" y="22"/>
                      <a:pt x="53" y="22"/>
                    </a:cubicBezTo>
                    <a:cubicBezTo>
                      <a:pt x="37" y="24"/>
                      <a:pt x="21" y="22"/>
                      <a:pt x="6" y="16"/>
                    </a:cubicBezTo>
                    <a:cubicBezTo>
                      <a:pt x="2" y="15"/>
                      <a:pt x="0" y="10"/>
                      <a:pt x="2" y="6"/>
                    </a:cubicBezTo>
                    <a:cubicBezTo>
                      <a:pt x="3" y="2"/>
                      <a:pt x="8" y="0"/>
                      <a:pt x="12" y="1"/>
                    </a:cubicBezTo>
                    <a:cubicBezTo>
                      <a:pt x="24" y="6"/>
                      <a:pt x="38" y="8"/>
                      <a:pt x="51" y="6"/>
                    </a:cubicBezTo>
                    <a:cubicBezTo>
                      <a:pt x="56" y="6"/>
                      <a:pt x="60" y="9"/>
                      <a:pt x="60" y="13"/>
                    </a:cubicBezTo>
                    <a:cubicBezTo>
                      <a:pt x="60" y="16"/>
                      <a:pt x="59" y="18"/>
                      <a:pt x="58" y="20"/>
                    </a:cubicBezTo>
                    <a:close/>
                  </a:path>
                </a:pathLst>
              </a:cu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28349" tIns="14174" rIns="28349" bIns="14174" numCol="1" anchor="t" anchorCtr="0" compatLnSpc="1">
                <a:prstTxWarp prst="textNoShape">
                  <a:avLst/>
                </a:prstTxWarp>
              </a:bodyPr>
              <a:lstStyle/>
              <a:p>
                <a:endParaRPr lang="en-US" sz="558" dirty="0">
                  <a:latin typeface="Fira Sans"/>
                </a:endParaRPr>
              </a:p>
            </p:txBody>
          </p:sp>
        </p:grpSp>
        <p:grpSp>
          <p:nvGrpSpPr>
            <p:cNvPr id="41" name="Group 126">
              <a:extLst>
                <a:ext uri="{FF2B5EF4-FFF2-40B4-BE49-F238E27FC236}">
                  <a16:creationId xmlns:a16="http://schemas.microsoft.com/office/drawing/2014/main" id="{D3C68193-8AB8-664E-AB74-7F991C242D64}"/>
                </a:ext>
              </a:extLst>
            </p:cNvPr>
            <p:cNvGrpSpPr/>
            <p:nvPr/>
          </p:nvGrpSpPr>
          <p:grpSpPr>
            <a:xfrm>
              <a:off x="2524195" y="3241842"/>
              <a:ext cx="8742644" cy="8750402"/>
              <a:chOff x="2865557" y="4639756"/>
              <a:chExt cx="3987931" cy="3991470"/>
            </a:xfrm>
          </p:grpSpPr>
          <p:grpSp>
            <p:nvGrpSpPr>
              <p:cNvPr id="42" name="Group 127">
                <a:extLst>
                  <a:ext uri="{FF2B5EF4-FFF2-40B4-BE49-F238E27FC236}">
                    <a16:creationId xmlns:a16="http://schemas.microsoft.com/office/drawing/2014/main" id="{F3EF53F9-6BAA-2247-B265-F2C3811CAB15}"/>
                  </a:ext>
                </a:extLst>
              </p:cNvPr>
              <p:cNvGrpSpPr/>
              <p:nvPr/>
            </p:nvGrpSpPr>
            <p:grpSpPr>
              <a:xfrm>
                <a:off x="4008752" y="4901590"/>
                <a:ext cx="2844736" cy="3729636"/>
                <a:chOff x="12795250" y="366713"/>
                <a:chExt cx="2738438" cy="3589337"/>
              </a:xfrm>
            </p:grpSpPr>
            <p:sp>
              <p:nvSpPr>
                <p:cNvPr id="53" name="Freeform 129">
                  <a:extLst>
                    <a:ext uri="{FF2B5EF4-FFF2-40B4-BE49-F238E27FC236}">
                      <a16:creationId xmlns:a16="http://schemas.microsoft.com/office/drawing/2014/main" id="{BC27D426-874A-9B44-B694-E2B3AA4225E9}"/>
                    </a:ext>
                  </a:extLst>
                </p:cNvPr>
                <p:cNvSpPr>
                  <a:spLocks/>
                </p:cNvSpPr>
                <p:nvPr/>
              </p:nvSpPr>
              <p:spPr bwMode="auto">
                <a:xfrm>
                  <a:off x="12795250" y="561975"/>
                  <a:ext cx="2687638" cy="3394075"/>
                </a:xfrm>
                <a:custGeom>
                  <a:avLst/>
                  <a:gdLst>
                    <a:gd name="T0" fmla="*/ 9 w 424"/>
                    <a:gd name="T1" fmla="*/ 0 h 536"/>
                    <a:gd name="T2" fmla="*/ 0 w 424"/>
                    <a:gd name="T3" fmla="*/ 25 h 536"/>
                    <a:gd name="T4" fmla="*/ 0 w 424"/>
                    <a:gd name="T5" fmla="*/ 497 h 536"/>
                    <a:gd name="T6" fmla="*/ 39 w 424"/>
                    <a:gd name="T7" fmla="*/ 536 h 536"/>
                    <a:gd name="T8" fmla="*/ 391 w 424"/>
                    <a:gd name="T9" fmla="*/ 536 h 536"/>
                    <a:gd name="T10" fmla="*/ 424 w 424"/>
                    <a:gd name="T11" fmla="*/ 519 h 536"/>
                    <a:gd name="T12" fmla="*/ 393 w 424"/>
                    <a:gd name="T13" fmla="*/ 534 h 536"/>
                    <a:gd name="T14" fmla="*/ 42 w 424"/>
                    <a:gd name="T15" fmla="*/ 534 h 536"/>
                    <a:gd name="T16" fmla="*/ 2 w 424"/>
                    <a:gd name="T17" fmla="*/ 494 h 536"/>
                    <a:gd name="T18" fmla="*/ 2 w 424"/>
                    <a:gd name="T19" fmla="*/ 22 h 536"/>
                    <a:gd name="T20" fmla="*/ 9 w 424"/>
                    <a:gd name="T21" fmla="*/ 0 h 5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24" h="536">
                      <a:moveTo>
                        <a:pt x="9" y="0"/>
                      </a:moveTo>
                      <a:cubicBezTo>
                        <a:pt x="3" y="6"/>
                        <a:pt x="0" y="15"/>
                        <a:pt x="0" y="25"/>
                      </a:cubicBezTo>
                      <a:cubicBezTo>
                        <a:pt x="0" y="497"/>
                        <a:pt x="0" y="497"/>
                        <a:pt x="0" y="497"/>
                      </a:cubicBezTo>
                      <a:cubicBezTo>
                        <a:pt x="0" y="519"/>
                        <a:pt x="18" y="536"/>
                        <a:pt x="39" y="536"/>
                      </a:cubicBezTo>
                      <a:cubicBezTo>
                        <a:pt x="391" y="536"/>
                        <a:pt x="391" y="536"/>
                        <a:pt x="391" y="536"/>
                      </a:cubicBezTo>
                      <a:cubicBezTo>
                        <a:pt x="405" y="536"/>
                        <a:pt x="416" y="530"/>
                        <a:pt x="424" y="519"/>
                      </a:cubicBezTo>
                      <a:cubicBezTo>
                        <a:pt x="416" y="528"/>
                        <a:pt x="405" y="534"/>
                        <a:pt x="393" y="534"/>
                      </a:cubicBezTo>
                      <a:cubicBezTo>
                        <a:pt x="42" y="534"/>
                        <a:pt x="42" y="534"/>
                        <a:pt x="42" y="534"/>
                      </a:cubicBezTo>
                      <a:cubicBezTo>
                        <a:pt x="20" y="534"/>
                        <a:pt x="2" y="516"/>
                        <a:pt x="2" y="494"/>
                      </a:cubicBezTo>
                      <a:cubicBezTo>
                        <a:pt x="2" y="22"/>
                        <a:pt x="2" y="22"/>
                        <a:pt x="2" y="22"/>
                      </a:cubicBezTo>
                      <a:cubicBezTo>
                        <a:pt x="2" y="14"/>
                        <a:pt x="5" y="6"/>
                        <a:pt x="9" y="0"/>
                      </a:cubicBezTo>
                    </a:path>
                  </a:pathLst>
                </a:custGeom>
                <a:solidFill>
                  <a:srgbClr val="939598"/>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28349" tIns="14174" rIns="28349" bIns="14174" numCol="1" anchor="t" anchorCtr="0" compatLnSpc="1">
                  <a:prstTxWarp prst="textNoShape">
                    <a:avLst/>
                  </a:prstTxWarp>
                </a:bodyPr>
                <a:lstStyle/>
                <a:p>
                  <a:endParaRPr lang="en-US" sz="558" dirty="0">
                    <a:latin typeface="Fira Sans"/>
                  </a:endParaRPr>
                </a:p>
              </p:txBody>
            </p:sp>
            <p:sp>
              <p:nvSpPr>
                <p:cNvPr id="54" name="Freeform 130">
                  <a:extLst>
                    <a:ext uri="{FF2B5EF4-FFF2-40B4-BE49-F238E27FC236}">
                      <a16:creationId xmlns:a16="http://schemas.microsoft.com/office/drawing/2014/main" id="{B5969EAC-F157-A946-AF2D-2E30AFEC89ED}"/>
                    </a:ext>
                  </a:extLst>
                </p:cNvPr>
                <p:cNvSpPr>
                  <a:spLocks/>
                </p:cNvSpPr>
                <p:nvPr/>
              </p:nvSpPr>
              <p:spPr bwMode="auto">
                <a:xfrm>
                  <a:off x="12807950" y="455613"/>
                  <a:ext cx="2725738" cy="3487737"/>
                </a:xfrm>
                <a:custGeom>
                  <a:avLst/>
                  <a:gdLst>
                    <a:gd name="T0" fmla="*/ 430 w 430"/>
                    <a:gd name="T1" fmla="*/ 511 h 551"/>
                    <a:gd name="T2" fmla="*/ 391 w 430"/>
                    <a:gd name="T3" fmla="*/ 551 h 551"/>
                    <a:gd name="T4" fmla="*/ 40 w 430"/>
                    <a:gd name="T5" fmla="*/ 551 h 551"/>
                    <a:gd name="T6" fmla="*/ 0 w 430"/>
                    <a:gd name="T7" fmla="*/ 511 h 551"/>
                    <a:gd name="T8" fmla="*/ 0 w 430"/>
                    <a:gd name="T9" fmla="*/ 39 h 551"/>
                    <a:gd name="T10" fmla="*/ 40 w 430"/>
                    <a:gd name="T11" fmla="*/ 0 h 551"/>
                    <a:gd name="T12" fmla="*/ 391 w 430"/>
                    <a:gd name="T13" fmla="*/ 0 h 551"/>
                    <a:gd name="T14" fmla="*/ 430 w 430"/>
                    <a:gd name="T15" fmla="*/ 39 h 551"/>
                    <a:gd name="T16" fmla="*/ 430 w 430"/>
                    <a:gd name="T17" fmla="*/ 511 h 5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30" h="551">
                      <a:moveTo>
                        <a:pt x="430" y="511"/>
                      </a:moveTo>
                      <a:cubicBezTo>
                        <a:pt x="430" y="533"/>
                        <a:pt x="413" y="551"/>
                        <a:pt x="391" y="551"/>
                      </a:cubicBezTo>
                      <a:cubicBezTo>
                        <a:pt x="40" y="551"/>
                        <a:pt x="40" y="551"/>
                        <a:pt x="40" y="551"/>
                      </a:cubicBezTo>
                      <a:cubicBezTo>
                        <a:pt x="18" y="551"/>
                        <a:pt x="0" y="533"/>
                        <a:pt x="0" y="511"/>
                      </a:cubicBezTo>
                      <a:cubicBezTo>
                        <a:pt x="0" y="39"/>
                        <a:pt x="0" y="39"/>
                        <a:pt x="0" y="39"/>
                      </a:cubicBezTo>
                      <a:cubicBezTo>
                        <a:pt x="0" y="17"/>
                        <a:pt x="18" y="0"/>
                        <a:pt x="40" y="0"/>
                      </a:cubicBezTo>
                      <a:cubicBezTo>
                        <a:pt x="391" y="0"/>
                        <a:pt x="391" y="0"/>
                        <a:pt x="391" y="0"/>
                      </a:cubicBezTo>
                      <a:cubicBezTo>
                        <a:pt x="413" y="0"/>
                        <a:pt x="430" y="17"/>
                        <a:pt x="430" y="39"/>
                      </a:cubicBezTo>
                      <a:cubicBezTo>
                        <a:pt x="430" y="511"/>
                        <a:pt x="430" y="511"/>
                        <a:pt x="430" y="511"/>
                      </a:cubicBezTo>
                    </a:path>
                  </a:pathLst>
                </a:custGeom>
                <a:solidFill>
                  <a:srgbClr val="414042"/>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28349" tIns="14174" rIns="28349" bIns="14174" numCol="1" anchor="t" anchorCtr="0" compatLnSpc="1">
                  <a:prstTxWarp prst="textNoShape">
                    <a:avLst/>
                  </a:prstTxWarp>
                </a:bodyPr>
                <a:lstStyle/>
                <a:p>
                  <a:endParaRPr lang="en-US" sz="558" dirty="0">
                    <a:latin typeface="Fira Sans"/>
                  </a:endParaRPr>
                </a:p>
              </p:txBody>
            </p:sp>
            <p:sp>
              <p:nvSpPr>
                <p:cNvPr id="55" name="Freeform 131">
                  <a:extLst>
                    <a:ext uri="{FF2B5EF4-FFF2-40B4-BE49-F238E27FC236}">
                      <a16:creationId xmlns:a16="http://schemas.microsoft.com/office/drawing/2014/main" id="{D4FEFFC7-CC9B-3E41-992C-72467CC01A02}"/>
                    </a:ext>
                  </a:extLst>
                </p:cNvPr>
                <p:cNvSpPr>
                  <a:spLocks/>
                </p:cNvSpPr>
                <p:nvPr/>
              </p:nvSpPr>
              <p:spPr bwMode="auto">
                <a:xfrm>
                  <a:off x="12934950" y="657225"/>
                  <a:ext cx="2459038" cy="3133725"/>
                </a:xfrm>
                <a:custGeom>
                  <a:avLst/>
                  <a:gdLst>
                    <a:gd name="T0" fmla="*/ 1549 w 1549"/>
                    <a:gd name="T1" fmla="*/ 0 h 1974"/>
                    <a:gd name="T2" fmla="*/ 1541 w 1549"/>
                    <a:gd name="T3" fmla="*/ 0 h 1974"/>
                    <a:gd name="T4" fmla="*/ 1541 w 1549"/>
                    <a:gd name="T5" fmla="*/ 1962 h 1974"/>
                    <a:gd name="T6" fmla="*/ 355 w 1549"/>
                    <a:gd name="T7" fmla="*/ 1962 h 1974"/>
                    <a:gd name="T8" fmla="*/ 0 w 1549"/>
                    <a:gd name="T9" fmla="*/ 1619 h 1974"/>
                    <a:gd name="T10" fmla="*/ 0 w 1549"/>
                    <a:gd name="T11" fmla="*/ 1619 h 1974"/>
                    <a:gd name="T12" fmla="*/ 363 w 1549"/>
                    <a:gd name="T13" fmla="*/ 1974 h 1974"/>
                    <a:gd name="T14" fmla="*/ 1549 w 1549"/>
                    <a:gd name="T15" fmla="*/ 1974 h 1974"/>
                    <a:gd name="T16" fmla="*/ 1549 w 1549"/>
                    <a:gd name="T17" fmla="*/ 0 h 19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549" h="1974">
                      <a:moveTo>
                        <a:pt x="1549" y="0"/>
                      </a:moveTo>
                      <a:lnTo>
                        <a:pt x="1541" y="0"/>
                      </a:lnTo>
                      <a:lnTo>
                        <a:pt x="1541" y="1962"/>
                      </a:lnTo>
                      <a:lnTo>
                        <a:pt x="355" y="1962"/>
                      </a:lnTo>
                      <a:lnTo>
                        <a:pt x="0" y="1619"/>
                      </a:lnTo>
                      <a:lnTo>
                        <a:pt x="0" y="1619"/>
                      </a:lnTo>
                      <a:lnTo>
                        <a:pt x="363" y="1974"/>
                      </a:lnTo>
                      <a:lnTo>
                        <a:pt x="1549" y="1974"/>
                      </a:lnTo>
                      <a:lnTo>
                        <a:pt x="1549" y="0"/>
                      </a:lnTo>
                      <a:close/>
                    </a:path>
                  </a:pathLst>
                </a:custGeom>
                <a:solidFill>
                  <a:srgbClr val="1C1C1D"/>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28349" tIns="14174" rIns="28349" bIns="14174" numCol="1" anchor="t" anchorCtr="0" compatLnSpc="1">
                  <a:prstTxWarp prst="textNoShape">
                    <a:avLst/>
                  </a:prstTxWarp>
                </a:bodyPr>
                <a:lstStyle/>
                <a:p>
                  <a:endParaRPr lang="en-US" sz="558" dirty="0">
                    <a:latin typeface="Fira Sans"/>
                  </a:endParaRPr>
                </a:p>
              </p:txBody>
            </p:sp>
            <p:sp>
              <p:nvSpPr>
                <p:cNvPr id="56" name="Freeform 132">
                  <a:extLst>
                    <a:ext uri="{FF2B5EF4-FFF2-40B4-BE49-F238E27FC236}">
                      <a16:creationId xmlns:a16="http://schemas.microsoft.com/office/drawing/2014/main" id="{DBA93D4B-E759-0B4E-9D86-15CCF3F7F3A0}"/>
                    </a:ext>
                  </a:extLst>
                </p:cNvPr>
                <p:cNvSpPr>
                  <a:spLocks/>
                </p:cNvSpPr>
                <p:nvPr/>
              </p:nvSpPr>
              <p:spPr bwMode="auto">
                <a:xfrm>
                  <a:off x="12934950" y="657225"/>
                  <a:ext cx="2459038" cy="3133725"/>
                </a:xfrm>
                <a:custGeom>
                  <a:avLst/>
                  <a:gdLst>
                    <a:gd name="T0" fmla="*/ 1549 w 1549"/>
                    <a:gd name="T1" fmla="*/ 0 h 1974"/>
                    <a:gd name="T2" fmla="*/ 1541 w 1549"/>
                    <a:gd name="T3" fmla="*/ 0 h 1974"/>
                    <a:gd name="T4" fmla="*/ 1541 w 1549"/>
                    <a:gd name="T5" fmla="*/ 1962 h 1974"/>
                    <a:gd name="T6" fmla="*/ 355 w 1549"/>
                    <a:gd name="T7" fmla="*/ 1962 h 1974"/>
                    <a:gd name="T8" fmla="*/ 0 w 1549"/>
                    <a:gd name="T9" fmla="*/ 1619 h 1974"/>
                    <a:gd name="T10" fmla="*/ 0 w 1549"/>
                    <a:gd name="T11" fmla="*/ 1619 h 1974"/>
                    <a:gd name="T12" fmla="*/ 363 w 1549"/>
                    <a:gd name="T13" fmla="*/ 1974 h 1974"/>
                    <a:gd name="T14" fmla="*/ 1549 w 1549"/>
                    <a:gd name="T15" fmla="*/ 1974 h 1974"/>
                    <a:gd name="T16" fmla="*/ 1549 w 1549"/>
                    <a:gd name="T17" fmla="*/ 0 h 19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549" h="1974">
                      <a:moveTo>
                        <a:pt x="1549" y="0"/>
                      </a:moveTo>
                      <a:lnTo>
                        <a:pt x="1541" y="0"/>
                      </a:lnTo>
                      <a:lnTo>
                        <a:pt x="1541" y="1962"/>
                      </a:lnTo>
                      <a:lnTo>
                        <a:pt x="355" y="1962"/>
                      </a:lnTo>
                      <a:lnTo>
                        <a:pt x="0" y="1619"/>
                      </a:lnTo>
                      <a:lnTo>
                        <a:pt x="0" y="1619"/>
                      </a:lnTo>
                      <a:lnTo>
                        <a:pt x="363" y="1974"/>
                      </a:lnTo>
                      <a:lnTo>
                        <a:pt x="1549" y="1974"/>
                      </a:lnTo>
                      <a:lnTo>
                        <a:pt x="1549" y="0"/>
                      </a:lnTo>
                    </a:path>
                  </a:pathLst>
                </a:cu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txBody>
                <a:bodyPr vert="horz" wrap="square" lIns="28349" tIns="14174" rIns="28349" bIns="14174" numCol="1" anchor="t" anchorCtr="0" compatLnSpc="1">
                  <a:prstTxWarp prst="textNoShape">
                    <a:avLst/>
                  </a:prstTxWarp>
                </a:bodyPr>
                <a:lstStyle/>
                <a:p>
                  <a:endParaRPr lang="en-US" sz="558" dirty="0">
                    <a:latin typeface="Fira Sans"/>
                  </a:endParaRPr>
                </a:p>
              </p:txBody>
            </p:sp>
            <p:sp>
              <p:nvSpPr>
                <p:cNvPr id="57" name="Freeform 133">
                  <a:extLst>
                    <a:ext uri="{FF2B5EF4-FFF2-40B4-BE49-F238E27FC236}">
                      <a16:creationId xmlns:a16="http://schemas.microsoft.com/office/drawing/2014/main" id="{4698E95E-6FF9-464B-958F-BD57EE472A5B}"/>
                    </a:ext>
                  </a:extLst>
                </p:cNvPr>
                <p:cNvSpPr>
                  <a:spLocks/>
                </p:cNvSpPr>
                <p:nvPr/>
              </p:nvSpPr>
              <p:spPr bwMode="auto">
                <a:xfrm>
                  <a:off x="12915900" y="644525"/>
                  <a:ext cx="2465388" cy="3127375"/>
                </a:xfrm>
                <a:custGeom>
                  <a:avLst/>
                  <a:gdLst>
                    <a:gd name="T0" fmla="*/ 367 w 1553"/>
                    <a:gd name="T1" fmla="*/ 1970 h 1970"/>
                    <a:gd name="T2" fmla="*/ 1553 w 1553"/>
                    <a:gd name="T3" fmla="*/ 1970 h 1970"/>
                    <a:gd name="T4" fmla="*/ 1553 w 1553"/>
                    <a:gd name="T5" fmla="*/ 0 h 1970"/>
                    <a:gd name="T6" fmla="*/ 0 w 1553"/>
                    <a:gd name="T7" fmla="*/ 0 h 1970"/>
                    <a:gd name="T8" fmla="*/ 0 w 1553"/>
                    <a:gd name="T9" fmla="*/ 1619 h 1970"/>
                    <a:gd name="T10" fmla="*/ 367 w 1553"/>
                    <a:gd name="T11" fmla="*/ 1970 h 1970"/>
                  </a:gdLst>
                  <a:ahLst/>
                  <a:cxnLst>
                    <a:cxn ang="0">
                      <a:pos x="T0" y="T1"/>
                    </a:cxn>
                    <a:cxn ang="0">
                      <a:pos x="T2" y="T3"/>
                    </a:cxn>
                    <a:cxn ang="0">
                      <a:pos x="T4" y="T5"/>
                    </a:cxn>
                    <a:cxn ang="0">
                      <a:pos x="T6" y="T7"/>
                    </a:cxn>
                    <a:cxn ang="0">
                      <a:pos x="T8" y="T9"/>
                    </a:cxn>
                    <a:cxn ang="0">
                      <a:pos x="T10" y="T11"/>
                    </a:cxn>
                  </a:cxnLst>
                  <a:rect l="0" t="0" r="r" b="b"/>
                  <a:pathLst>
                    <a:path w="1553" h="1970">
                      <a:moveTo>
                        <a:pt x="367" y="1970"/>
                      </a:moveTo>
                      <a:lnTo>
                        <a:pt x="1553" y="1970"/>
                      </a:lnTo>
                      <a:lnTo>
                        <a:pt x="1553" y="0"/>
                      </a:lnTo>
                      <a:lnTo>
                        <a:pt x="0" y="0"/>
                      </a:lnTo>
                      <a:lnTo>
                        <a:pt x="0" y="1619"/>
                      </a:lnTo>
                      <a:lnTo>
                        <a:pt x="367" y="1970"/>
                      </a:lnTo>
                      <a:close/>
                    </a:path>
                  </a:pathLst>
                </a:custGeom>
                <a:solidFill>
                  <a:srgbClr val="FFFCF5"/>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28349" tIns="14174" rIns="28349" bIns="14174" numCol="1" anchor="t" anchorCtr="0" compatLnSpc="1">
                  <a:prstTxWarp prst="textNoShape">
                    <a:avLst/>
                  </a:prstTxWarp>
                </a:bodyPr>
                <a:lstStyle/>
                <a:p>
                  <a:endParaRPr lang="en-US" sz="558" dirty="0">
                    <a:latin typeface="Fira Sans"/>
                  </a:endParaRPr>
                </a:p>
              </p:txBody>
            </p:sp>
            <p:sp>
              <p:nvSpPr>
                <p:cNvPr id="58" name="Freeform 134">
                  <a:extLst>
                    <a:ext uri="{FF2B5EF4-FFF2-40B4-BE49-F238E27FC236}">
                      <a16:creationId xmlns:a16="http://schemas.microsoft.com/office/drawing/2014/main" id="{54005EFB-D252-2842-B646-45148550EDC1}"/>
                    </a:ext>
                  </a:extLst>
                </p:cNvPr>
                <p:cNvSpPr>
                  <a:spLocks/>
                </p:cNvSpPr>
                <p:nvPr/>
              </p:nvSpPr>
              <p:spPr bwMode="auto">
                <a:xfrm>
                  <a:off x="12915900" y="644525"/>
                  <a:ext cx="2465388" cy="3127375"/>
                </a:xfrm>
                <a:custGeom>
                  <a:avLst/>
                  <a:gdLst>
                    <a:gd name="T0" fmla="*/ 367 w 1553"/>
                    <a:gd name="T1" fmla="*/ 1970 h 1970"/>
                    <a:gd name="T2" fmla="*/ 1553 w 1553"/>
                    <a:gd name="T3" fmla="*/ 1970 h 1970"/>
                    <a:gd name="T4" fmla="*/ 1553 w 1553"/>
                    <a:gd name="T5" fmla="*/ 0 h 1970"/>
                    <a:gd name="T6" fmla="*/ 0 w 1553"/>
                    <a:gd name="T7" fmla="*/ 0 h 1970"/>
                    <a:gd name="T8" fmla="*/ 0 w 1553"/>
                    <a:gd name="T9" fmla="*/ 1619 h 1970"/>
                    <a:gd name="T10" fmla="*/ 367 w 1553"/>
                    <a:gd name="T11" fmla="*/ 1970 h 1970"/>
                  </a:gdLst>
                  <a:ahLst/>
                  <a:cxnLst>
                    <a:cxn ang="0">
                      <a:pos x="T0" y="T1"/>
                    </a:cxn>
                    <a:cxn ang="0">
                      <a:pos x="T2" y="T3"/>
                    </a:cxn>
                    <a:cxn ang="0">
                      <a:pos x="T4" y="T5"/>
                    </a:cxn>
                    <a:cxn ang="0">
                      <a:pos x="T6" y="T7"/>
                    </a:cxn>
                    <a:cxn ang="0">
                      <a:pos x="T8" y="T9"/>
                    </a:cxn>
                    <a:cxn ang="0">
                      <a:pos x="T10" y="T11"/>
                    </a:cxn>
                  </a:cxnLst>
                  <a:rect l="0" t="0" r="r" b="b"/>
                  <a:pathLst>
                    <a:path w="1553" h="1970">
                      <a:moveTo>
                        <a:pt x="367" y="1970"/>
                      </a:moveTo>
                      <a:lnTo>
                        <a:pt x="1553" y="1970"/>
                      </a:lnTo>
                      <a:lnTo>
                        <a:pt x="1553" y="0"/>
                      </a:lnTo>
                      <a:lnTo>
                        <a:pt x="0" y="0"/>
                      </a:lnTo>
                      <a:lnTo>
                        <a:pt x="0" y="1619"/>
                      </a:lnTo>
                      <a:lnTo>
                        <a:pt x="367" y="1970"/>
                      </a:lnTo>
                    </a:path>
                  </a:pathLst>
                </a:cu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txBody>
                <a:bodyPr vert="horz" wrap="square" lIns="28349" tIns="14174" rIns="28349" bIns="14174" numCol="1" anchor="t" anchorCtr="0" compatLnSpc="1">
                  <a:prstTxWarp prst="textNoShape">
                    <a:avLst/>
                  </a:prstTxWarp>
                </a:bodyPr>
                <a:lstStyle/>
                <a:p>
                  <a:endParaRPr lang="en-US" sz="558" dirty="0">
                    <a:latin typeface="Fira Sans"/>
                  </a:endParaRPr>
                </a:p>
              </p:txBody>
            </p:sp>
            <p:sp>
              <p:nvSpPr>
                <p:cNvPr id="59" name="Rectangle 135">
                  <a:extLst>
                    <a:ext uri="{FF2B5EF4-FFF2-40B4-BE49-F238E27FC236}">
                      <a16:creationId xmlns:a16="http://schemas.microsoft.com/office/drawing/2014/main" id="{A3C9EDE1-62E0-B242-848E-1A1B4FD2AE96}"/>
                    </a:ext>
                  </a:extLst>
                </p:cNvPr>
                <p:cNvSpPr>
                  <a:spLocks noChangeArrowheads="1"/>
                </p:cNvSpPr>
                <p:nvPr/>
              </p:nvSpPr>
              <p:spPr bwMode="auto">
                <a:xfrm>
                  <a:off x="14228763" y="3360738"/>
                  <a:ext cx="868363" cy="107950"/>
                </a:xfrm>
                <a:prstGeom prst="rect">
                  <a:avLst/>
                </a:prstGeom>
                <a:solidFill>
                  <a:srgbClr val="EB5055"/>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vert="horz" wrap="square" lIns="28349" tIns="14174" rIns="28349" bIns="14174" numCol="1" anchor="t" anchorCtr="0" compatLnSpc="1">
                  <a:prstTxWarp prst="textNoShape">
                    <a:avLst/>
                  </a:prstTxWarp>
                </a:bodyPr>
                <a:lstStyle/>
                <a:p>
                  <a:endParaRPr lang="en-US" sz="558" dirty="0">
                    <a:latin typeface="Fira Sans"/>
                  </a:endParaRPr>
                </a:p>
              </p:txBody>
            </p:sp>
            <p:sp>
              <p:nvSpPr>
                <p:cNvPr id="60" name="Rectangle 136">
                  <a:extLst>
                    <a:ext uri="{FF2B5EF4-FFF2-40B4-BE49-F238E27FC236}">
                      <a16:creationId xmlns:a16="http://schemas.microsoft.com/office/drawing/2014/main" id="{27EC4C78-51A7-0A4D-834F-7AF567A11DBC}"/>
                    </a:ext>
                  </a:extLst>
                </p:cNvPr>
                <p:cNvSpPr>
                  <a:spLocks noChangeArrowheads="1"/>
                </p:cNvSpPr>
                <p:nvPr/>
              </p:nvSpPr>
              <p:spPr bwMode="auto">
                <a:xfrm>
                  <a:off x="13214350" y="1423988"/>
                  <a:ext cx="1882775" cy="50800"/>
                </a:xfrm>
                <a:prstGeom prst="rect">
                  <a:avLst/>
                </a:prstGeom>
                <a:solidFill>
                  <a:srgbClr val="A7A9AC"/>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vert="horz" wrap="square" lIns="28349" tIns="14174" rIns="28349" bIns="14174" numCol="1" anchor="t" anchorCtr="0" compatLnSpc="1">
                  <a:prstTxWarp prst="textNoShape">
                    <a:avLst/>
                  </a:prstTxWarp>
                </a:bodyPr>
                <a:lstStyle/>
                <a:p>
                  <a:endParaRPr lang="en-US" sz="558" dirty="0">
                    <a:latin typeface="Fira Sans"/>
                  </a:endParaRPr>
                </a:p>
              </p:txBody>
            </p:sp>
            <p:sp>
              <p:nvSpPr>
                <p:cNvPr id="61" name="Rectangle 137">
                  <a:extLst>
                    <a:ext uri="{FF2B5EF4-FFF2-40B4-BE49-F238E27FC236}">
                      <a16:creationId xmlns:a16="http://schemas.microsoft.com/office/drawing/2014/main" id="{4912EB12-92F7-C847-9E0A-A7AA9D6CB731}"/>
                    </a:ext>
                  </a:extLst>
                </p:cNvPr>
                <p:cNvSpPr>
                  <a:spLocks noChangeArrowheads="1"/>
                </p:cNvSpPr>
                <p:nvPr/>
              </p:nvSpPr>
              <p:spPr bwMode="auto">
                <a:xfrm>
                  <a:off x="13214350" y="1619250"/>
                  <a:ext cx="1882775" cy="57150"/>
                </a:xfrm>
                <a:prstGeom prst="rect">
                  <a:avLst/>
                </a:prstGeom>
                <a:solidFill>
                  <a:srgbClr val="A7A9AC"/>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vert="horz" wrap="square" lIns="28349" tIns="14174" rIns="28349" bIns="14174" numCol="1" anchor="t" anchorCtr="0" compatLnSpc="1">
                  <a:prstTxWarp prst="textNoShape">
                    <a:avLst/>
                  </a:prstTxWarp>
                </a:bodyPr>
                <a:lstStyle/>
                <a:p>
                  <a:endParaRPr lang="en-US" sz="558" dirty="0">
                    <a:latin typeface="Fira Sans"/>
                  </a:endParaRPr>
                </a:p>
              </p:txBody>
            </p:sp>
            <p:sp>
              <p:nvSpPr>
                <p:cNvPr id="62" name="Rectangle 138">
                  <a:extLst>
                    <a:ext uri="{FF2B5EF4-FFF2-40B4-BE49-F238E27FC236}">
                      <a16:creationId xmlns:a16="http://schemas.microsoft.com/office/drawing/2014/main" id="{0EE73F00-060F-9146-B80A-6B09B76334C2}"/>
                    </a:ext>
                  </a:extLst>
                </p:cNvPr>
                <p:cNvSpPr>
                  <a:spLocks noChangeArrowheads="1"/>
                </p:cNvSpPr>
                <p:nvPr/>
              </p:nvSpPr>
              <p:spPr bwMode="auto">
                <a:xfrm>
                  <a:off x="13214350" y="1822450"/>
                  <a:ext cx="1882775" cy="50800"/>
                </a:xfrm>
                <a:prstGeom prst="rect">
                  <a:avLst/>
                </a:prstGeom>
                <a:solidFill>
                  <a:srgbClr val="A7A9AC"/>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vert="horz" wrap="square" lIns="28349" tIns="14174" rIns="28349" bIns="14174" numCol="1" anchor="t" anchorCtr="0" compatLnSpc="1">
                  <a:prstTxWarp prst="textNoShape">
                    <a:avLst/>
                  </a:prstTxWarp>
                </a:bodyPr>
                <a:lstStyle/>
                <a:p>
                  <a:endParaRPr lang="en-US" sz="558" dirty="0">
                    <a:latin typeface="Fira Sans"/>
                  </a:endParaRPr>
                </a:p>
              </p:txBody>
            </p:sp>
            <p:sp>
              <p:nvSpPr>
                <p:cNvPr id="63" name="Rectangle 139">
                  <a:extLst>
                    <a:ext uri="{FF2B5EF4-FFF2-40B4-BE49-F238E27FC236}">
                      <a16:creationId xmlns:a16="http://schemas.microsoft.com/office/drawing/2014/main" id="{4EAF3D9E-C5E0-994C-B048-2DBD6562ECE9}"/>
                    </a:ext>
                  </a:extLst>
                </p:cNvPr>
                <p:cNvSpPr>
                  <a:spLocks noChangeArrowheads="1"/>
                </p:cNvSpPr>
                <p:nvPr/>
              </p:nvSpPr>
              <p:spPr bwMode="auto">
                <a:xfrm>
                  <a:off x="13214350" y="2019300"/>
                  <a:ext cx="1882775" cy="57150"/>
                </a:xfrm>
                <a:prstGeom prst="rect">
                  <a:avLst/>
                </a:prstGeom>
                <a:solidFill>
                  <a:srgbClr val="A7A9AC"/>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vert="horz" wrap="square" lIns="28349" tIns="14174" rIns="28349" bIns="14174" numCol="1" anchor="t" anchorCtr="0" compatLnSpc="1">
                  <a:prstTxWarp prst="textNoShape">
                    <a:avLst/>
                  </a:prstTxWarp>
                </a:bodyPr>
                <a:lstStyle/>
                <a:p>
                  <a:endParaRPr lang="en-US" sz="558" dirty="0">
                    <a:latin typeface="Fira Sans"/>
                  </a:endParaRPr>
                </a:p>
              </p:txBody>
            </p:sp>
            <p:sp>
              <p:nvSpPr>
                <p:cNvPr id="64" name="Rectangle 140">
                  <a:extLst>
                    <a:ext uri="{FF2B5EF4-FFF2-40B4-BE49-F238E27FC236}">
                      <a16:creationId xmlns:a16="http://schemas.microsoft.com/office/drawing/2014/main" id="{533DF8D9-102A-AA4C-BF80-2325B8530329}"/>
                    </a:ext>
                  </a:extLst>
                </p:cNvPr>
                <p:cNvSpPr>
                  <a:spLocks noChangeArrowheads="1"/>
                </p:cNvSpPr>
                <p:nvPr/>
              </p:nvSpPr>
              <p:spPr bwMode="auto">
                <a:xfrm>
                  <a:off x="13214350" y="2220913"/>
                  <a:ext cx="1882775" cy="57150"/>
                </a:xfrm>
                <a:prstGeom prst="rect">
                  <a:avLst/>
                </a:prstGeom>
                <a:solidFill>
                  <a:srgbClr val="A7A9AC"/>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vert="horz" wrap="square" lIns="28349" tIns="14174" rIns="28349" bIns="14174" numCol="1" anchor="t" anchorCtr="0" compatLnSpc="1">
                  <a:prstTxWarp prst="textNoShape">
                    <a:avLst/>
                  </a:prstTxWarp>
                </a:bodyPr>
                <a:lstStyle/>
                <a:p>
                  <a:endParaRPr lang="en-US" sz="558" dirty="0">
                    <a:latin typeface="Fira Sans"/>
                  </a:endParaRPr>
                </a:p>
              </p:txBody>
            </p:sp>
            <p:sp>
              <p:nvSpPr>
                <p:cNvPr id="65" name="Rectangle 141">
                  <a:extLst>
                    <a:ext uri="{FF2B5EF4-FFF2-40B4-BE49-F238E27FC236}">
                      <a16:creationId xmlns:a16="http://schemas.microsoft.com/office/drawing/2014/main" id="{3170FC44-D3B0-3047-8A5C-630EAC95A19F}"/>
                    </a:ext>
                  </a:extLst>
                </p:cNvPr>
                <p:cNvSpPr>
                  <a:spLocks noChangeArrowheads="1"/>
                </p:cNvSpPr>
                <p:nvPr/>
              </p:nvSpPr>
              <p:spPr bwMode="auto">
                <a:xfrm>
                  <a:off x="13214350" y="2424113"/>
                  <a:ext cx="1882775" cy="50800"/>
                </a:xfrm>
                <a:prstGeom prst="rect">
                  <a:avLst/>
                </a:prstGeom>
                <a:solidFill>
                  <a:srgbClr val="A7A9AC"/>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vert="horz" wrap="square" lIns="28349" tIns="14174" rIns="28349" bIns="14174" numCol="1" anchor="t" anchorCtr="0" compatLnSpc="1">
                  <a:prstTxWarp prst="textNoShape">
                    <a:avLst/>
                  </a:prstTxWarp>
                </a:bodyPr>
                <a:lstStyle/>
                <a:p>
                  <a:endParaRPr lang="en-US" sz="558" dirty="0">
                    <a:latin typeface="Fira Sans"/>
                  </a:endParaRPr>
                </a:p>
              </p:txBody>
            </p:sp>
            <p:sp>
              <p:nvSpPr>
                <p:cNvPr id="66" name="Rectangle 142">
                  <a:extLst>
                    <a:ext uri="{FF2B5EF4-FFF2-40B4-BE49-F238E27FC236}">
                      <a16:creationId xmlns:a16="http://schemas.microsoft.com/office/drawing/2014/main" id="{574D5272-E41F-7E4A-9CBD-FC4BC91FDA75}"/>
                    </a:ext>
                  </a:extLst>
                </p:cNvPr>
                <p:cNvSpPr>
                  <a:spLocks noChangeArrowheads="1"/>
                </p:cNvSpPr>
                <p:nvPr/>
              </p:nvSpPr>
              <p:spPr bwMode="auto">
                <a:xfrm>
                  <a:off x="13214350" y="2619375"/>
                  <a:ext cx="1882775" cy="57150"/>
                </a:xfrm>
                <a:prstGeom prst="rect">
                  <a:avLst/>
                </a:prstGeom>
                <a:solidFill>
                  <a:srgbClr val="A7A9AC"/>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vert="horz" wrap="square" lIns="28349" tIns="14174" rIns="28349" bIns="14174" numCol="1" anchor="t" anchorCtr="0" compatLnSpc="1">
                  <a:prstTxWarp prst="textNoShape">
                    <a:avLst/>
                  </a:prstTxWarp>
                </a:bodyPr>
                <a:lstStyle/>
                <a:p>
                  <a:endParaRPr lang="en-US" sz="558" dirty="0">
                    <a:latin typeface="Fira Sans"/>
                  </a:endParaRPr>
                </a:p>
              </p:txBody>
            </p:sp>
            <p:sp>
              <p:nvSpPr>
                <p:cNvPr id="67" name="Rectangle 143">
                  <a:extLst>
                    <a:ext uri="{FF2B5EF4-FFF2-40B4-BE49-F238E27FC236}">
                      <a16:creationId xmlns:a16="http://schemas.microsoft.com/office/drawing/2014/main" id="{A401EDFA-9463-C741-A5C1-F1B5BF66C731}"/>
                    </a:ext>
                  </a:extLst>
                </p:cNvPr>
                <p:cNvSpPr>
                  <a:spLocks noChangeArrowheads="1"/>
                </p:cNvSpPr>
                <p:nvPr/>
              </p:nvSpPr>
              <p:spPr bwMode="auto">
                <a:xfrm>
                  <a:off x="13214350" y="2822575"/>
                  <a:ext cx="1882775" cy="50800"/>
                </a:xfrm>
                <a:prstGeom prst="rect">
                  <a:avLst/>
                </a:prstGeom>
                <a:solidFill>
                  <a:srgbClr val="A7A9AC"/>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vert="horz" wrap="square" lIns="28349" tIns="14174" rIns="28349" bIns="14174" numCol="1" anchor="t" anchorCtr="0" compatLnSpc="1">
                  <a:prstTxWarp prst="textNoShape">
                    <a:avLst/>
                  </a:prstTxWarp>
                </a:bodyPr>
                <a:lstStyle/>
                <a:p>
                  <a:endParaRPr lang="en-US" sz="558" dirty="0">
                    <a:latin typeface="Fira Sans"/>
                  </a:endParaRPr>
                </a:p>
              </p:txBody>
            </p:sp>
            <p:sp>
              <p:nvSpPr>
                <p:cNvPr id="68" name="Rectangle 144">
                  <a:extLst>
                    <a:ext uri="{FF2B5EF4-FFF2-40B4-BE49-F238E27FC236}">
                      <a16:creationId xmlns:a16="http://schemas.microsoft.com/office/drawing/2014/main" id="{99809091-B61C-EB47-A5EC-9070905B2603}"/>
                    </a:ext>
                  </a:extLst>
                </p:cNvPr>
                <p:cNvSpPr>
                  <a:spLocks noChangeArrowheads="1"/>
                </p:cNvSpPr>
                <p:nvPr/>
              </p:nvSpPr>
              <p:spPr bwMode="auto">
                <a:xfrm>
                  <a:off x="13214350" y="3025775"/>
                  <a:ext cx="1882775" cy="50800"/>
                </a:xfrm>
                <a:prstGeom prst="rect">
                  <a:avLst/>
                </a:prstGeom>
                <a:solidFill>
                  <a:srgbClr val="A7A9AC"/>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vert="horz" wrap="square" lIns="28349" tIns="14174" rIns="28349" bIns="14174" numCol="1" anchor="t" anchorCtr="0" compatLnSpc="1">
                  <a:prstTxWarp prst="textNoShape">
                    <a:avLst/>
                  </a:prstTxWarp>
                </a:bodyPr>
                <a:lstStyle/>
                <a:p>
                  <a:endParaRPr lang="en-US" sz="558" dirty="0">
                    <a:latin typeface="Fira Sans"/>
                  </a:endParaRPr>
                </a:p>
              </p:txBody>
            </p:sp>
            <p:sp>
              <p:nvSpPr>
                <p:cNvPr id="69" name="Rectangle 145">
                  <a:extLst>
                    <a:ext uri="{FF2B5EF4-FFF2-40B4-BE49-F238E27FC236}">
                      <a16:creationId xmlns:a16="http://schemas.microsoft.com/office/drawing/2014/main" id="{4BF940E8-60E4-6A4B-AD86-30BC3010E2ED}"/>
                    </a:ext>
                  </a:extLst>
                </p:cNvPr>
                <p:cNvSpPr>
                  <a:spLocks noChangeArrowheads="1"/>
                </p:cNvSpPr>
                <p:nvPr/>
              </p:nvSpPr>
              <p:spPr bwMode="auto">
                <a:xfrm>
                  <a:off x="13511213" y="1006475"/>
                  <a:ext cx="1325563" cy="106362"/>
                </a:xfrm>
                <a:prstGeom prst="rect">
                  <a:avLst/>
                </a:prstGeom>
                <a:solidFill>
                  <a:srgbClr val="A7A9AC"/>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vert="horz" wrap="square" lIns="28349" tIns="14174" rIns="28349" bIns="14174" numCol="1" anchor="t" anchorCtr="0" compatLnSpc="1">
                  <a:prstTxWarp prst="textNoShape">
                    <a:avLst/>
                  </a:prstTxWarp>
                </a:bodyPr>
                <a:lstStyle/>
                <a:p>
                  <a:endParaRPr lang="en-US" sz="558" dirty="0">
                    <a:latin typeface="Fira Sans"/>
                  </a:endParaRPr>
                </a:p>
              </p:txBody>
            </p:sp>
            <p:sp>
              <p:nvSpPr>
                <p:cNvPr id="70" name="Freeform 146">
                  <a:extLst>
                    <a:ext uri="{FF2B5EF4-FFF2-40B4-BE49-F238E27FC236}">
                      <a16:creationId xmlns:a16="http://schemas.microsoft.com/office/drawing/2014/main" id="{053AF70C-7B79-BA48-B400-69A2FCE47728}"/>
                    </a:ext>
                  </a:extLst>
                </p:cNvPr>
                <p:cNvSpPr>
                  <a:spLocks/>
                </p:cNvSpPr>
                <p:nvPr/>
              </p:nvSpPr>
              <p:spPr bwMode="auto">
                <a:xfrm>
                  <a:off x="12915900" y="3214688"/>
                  <a:ext cx="595313" cy="557212"/>
                </a:xfrm>
                <a:custGeom>
                  <a:avLst/>
                  <a:gdLst>
                    <a:gd name="T0" fmla="*/ 375 w 375"/>
                    <a:gd name="T1" fmla="*/ 0 h 351"/>
                    <a:gd name="T2" fmla="*/ 0 w 375"/>
                    <a:gd name="T3" fmla="*/ 0 h 351"/>
                    <a:gd name="T4" fmla="*/ 367 w 375"/>
                    <a:gd name="T5" fmla="*/ 351 h 351"/>
                    <a:gd name="T6" fmla="*/ 375 w 375"/>
                    <a:gd name="T7" fmla="*/ 0 h 351"/>
                  </a:gdLst>
                  <a:ahLst/>
                  <a:cxnLst>
                    <a:cxn ang="0">
                      <a:pos x="T0" y="T1"/>
                    </a:cxn>
                    <a:cxn ang="0">
                      <a:pos x="T2" y="T3"/>
                    </a:cxn>
                    <a:cxn ang="0">
                      <a:pos x="T4" y="T5"/>
                    </a:cxn>
                    <a:cxn ang="0">
                      <a:pos x="T6" y="T7"/>
                    </a:cxn>
                  </a:cxnLst>
                  <a:rect l="0" t="0" r="r" b="b"/>
                  <a:pathLst>
                    <a:path w="375" h="351">
                      <a:moveTo>
                        <a:pt x="375" y="0"/>
                      </a:moveTo>
                      <a:lnTo>
                        <a:pt x="0" y="0"/>
                      </a:lnTo>
                      <a:lnTo>
                        <a:pt x="367" y="351"/>
                      </a:lnTo>
                      <a:lnTo>
                        <a:pt x="375" y="0"/>
                      </a:lnTo>
                      <a:close/>
                    </a:path>
                  </a:pathLst>
                </a:custGeom>
                <a:solidFill>
                  <a:srgbClr val="BCBCB8"/>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28349" tIns="14174" rIns="28349" bIns="14174" numCol="1" anchor="t" anchorCtr="0" compatLnSpc="1">
                  <a:prstTxWarp prst="textNoShape">
                    <a:avLst/>
                  </a:prstTxWarp>
                </a:bodyPr>
                <a:lstStyle/>
                <a:p>
                  <a:endParaRPr lang="en-US" sz="558" dirty="0">
                    <a:latin typeface="Fira Sans"/>
                  </a:endParaRPr>
                </a:p>
              </p:txBody>
            </p:sp>
            <p:sp>
              <p:nvSpPr>
                <p:cNvPr id="71" name="Freeform 147">
                  <a:extLst>
                    <a:ext uri="{FF2B5EF4-FFF2-40B4-BE49-F238E27FC236}">
                      <a16:creationId xmlns:a16="http://schemas.microsoft.com/office/drawing/2014/main" id="{7F553020-FCE4-724D-A59E-50596E98D0F2}"/>
                    </a:ext>
                  </a:extLst>
                </p:cNvPr>
                <p:cNvSpPr>
                  <a:spLocks/>
                </p:cNvSpPr>
                <p:nvPr/>
              </p:nvSpPr>
              <p:spPr bwMode="auto">
                <a:xfrm>
                  <a:off x="12915900" y="3214688"/>
                  <a:ext cx="595313" cy="557212"/>
                </a:xfrm>
                <a:custGeom>
                  <a:avLst/>
                  <a:gdLst>
                    <a:gd name="T0" fmla="*/ 375 w 375"/>
                    <a:gd name="T1" fmla="*/ 0 h 351"/>
                    <a:gd name="T2" fmla="*/ 0 w 375"/>
                    <a:gd name="T3" fmla="*/ 0 h 351"/>
                    <a:gd name="T4" fmla="*/ 367 w 375"/>
                    <a:gd name="T5" fmla="*/ 351 h 351"/>
                    <a:gd name="T6" fmla="*/ 375 w 375"/>
                    <a:gd name="T7" fmla="*/ 0 h 351"/>
                  </a:gdLst>
                  <a:ahLst/>
                  <a:cxnLst>
                    <a:cxn ang="0">
                      <a:pos x="T0" y="T1"/>
                    </a:cxn>
                    <a:cxn ang="0">
                      <a:pos x="T2" y="T3"/>
                    </a:cxn>
                    <a:cxn ang="0">
                      <a:pos x="T4" y="T5"/>
                    </a:cxn>
                    <a:cxn ang="0">
                      <a:pos x="T6" y="T7"/>
                    </a:cxn>
                  </a:cxnLst>
                  <a:rect l="0" t="0" r="r" b="b"/>
                  <a:pathLst>
                    <a:path w="375" h="351">
                      <a:moveTo>
                        <a:pt x="375" y="0"/>
                      </a:moveTo>
                      <a:lnTo>
                        <a:pt x="0" y="0"/>
                      </a:lnTo>
                      <a:lnTo>
                        <a:pt x="367" y="351"/>
                      </a:lnTo>
                      <a:lnTo>
                        <a:pt x="375" y="0"/>
                      </a:lnTo>
                    </a:path>
                  </a:pathLst>
                </a:cu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txBody>
                <a:bodyPr vert="horz" wrap="square" lIns="28349" tIns="14174" rIns="28349" bIns="14174" numCol="1" anchor="t" anchorCtr="0" compatLnSpc="1">
                  <a:prstTxWarp prst="textNoShape">
                    <a:avLst/>
                  </a:prstTxWarp>
                </a:bodyPr>
                <a:lstStyle/>
                <a:p>
                  <a:endParaRPr lang="en-US" sz="558" dirty="0">
                    <a:latin typeface="Fira Sans"/>
                  </a:endParaRPr>
                </a:p>
              </p:txBody>
            </p:sp>
            <p:sp>
              <p:nvSpPr>
                <p:cNvPr id="72" name="Freeform 148">
                  <a:extLst>
                    <a:ext uri="{FF2B5EF4-FFF2-40B4-BE49-F238E27FC236}">
                      <a16:creationId xmlns:a16="http://schemas.microsoft.com/office/drawing/2014/main" id="{F776DA88-0E51-A141-BD21-B844A3A85A35}"/>
                    </a:ext>
                  </a:extLst>
                </p:cNvPr>
                <p:cNvSpPr>
                  <a:spLocks/>
                </p:cNvSpPr>
                <p:nvPr/>
              </p:nvSpPr>
              <p:spPr bwMode="auto">
                <a:xfrm>
                  <a:off x="12915900" y="3214688"/>
                  <a:ext cx="582613" cy="557212"/>
                </a:xfrm>
                <a:custGeom>
                  <a:avLst/>
                  <a:gdLst>
                    <a:gd name="T0" fmla="*/ 351 w 367"/>
                    <a:gd name="T1" fmla="*/ 20 h 351"/>
                    <a:gd name="T2" fmla="*/ 0 w 367"/>
                    <a:gd name="T3" fmla="*/ 0 h 351"/>
                    <a:gd name="T4" fmla="*/ 367 w 367"/>
                    <a:gd name="T5" fmla="*/ 351 h 351"/>
                    <a:gd name="T6" fmla="*/ 351 w 367"/>
                    <a:gd name="T7" fmla="*/ 20 h 351"/>
                  </a:gdLst>
                  <a:ahLst/>
                  <a:cxnLst>
                    <a:cxn ang="0">
                      <a:pos x="T0" y="T1"/>
                    </a:cxn>
                    <a:cxn ang="0">
                      <a:pos x="T2" y="T3"/>
                    </a:cxn>
                    <a:cxn ang="0">
                      <a:pos x="T4" y="T5"/>
                    </a:cxn>
                    <a:cxn ang="0">
                      <a:pos x="T6" y="T7"/>
                    </a:cxn>
                  </a:cxnLst>
                  <a:rect l="0" t="0" r="r" b="b"/>
                  <a:pathLst>
                    <a:path w="367" h="351">
                      <a:moveTo>
                        <a:pt x="351" y="20"/>
                      </a:moveTo>
                      <a:lnTo>
                        <a:pt x="0" y="0"/>
                      </a:lnTo>
                      <a:lnTo>
                        <a:pt x="367" y="351"/>
                      </a:lnTo>
                      <a:lnTo>
                        <a:pt x="351" y="20"/>
                      </a:lnTo>
                      <a:close/>
                    </a:path>
                  </a:pathLst>
                </a:custGeom>
                <a:solidFill>
                  <a:srgbClr val="F2EFE9"/>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28349" tIns="14174" rIns="28349" bIns="14174" numCol="1" anchor="t" anchorCtr="0" compatLnSpc="1">
                  <a:prstTxWarp prst="textNoShape">
                    <a:avLst/>
                  </a:prstTxWarp>
                </a:bodyPr>
                <a:lstStyle/>
                <a:p>
                  <a:endParaRPr lang="en-US" sz="558" dirty="0">
                    <a:latin typeface="Fira Sans"/>
                  </a:endParaRPr>
                </a:p>
              </p:txBody>
            </p:sp>
            <p:sp>
              <p:nvSpPr>
                <p:cNvPr id="73" name="Rectangle 149">
                  <a:extLst>
                    <a:ext uri="{FF2B5EF4-FFF2-40B4-BE49-F238E27FC236}">
                      <a16:creationId xmlns:a16="http://schemas.microsoft.com/office/drawing/2014/main" id="{145980E2-64C0-BC49-A2F5-6A6390F98988}"/>
                    </a:ext>
                  </a:extLst>
                </p:cNvPr>
                <p:cNvSpPr>
                  <a:spLocks noChangeArrowheads="1"/>
                </p:cNvSpPr>
                <p:nvPr/>
              </p:nvSpPr>
              <p:spPr bwMode="auto">
                <a:xfrm>
                  <a:off x="13682663" y="366713"/>
                  <a:ext cx="944563" cy="290512"/>
                </a:xfrm>
                <a:prstGeom prst="rect">
                  <a:avLst/>
                </a:prstGeom>
                <a:solidFill>
                  <a:srgbClr val="1E1E1F"/>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vert="horz" wrap="square" lIns="28349" tIns="14174" rIns="28349" bIns="14174" numCol="1" anchor="t" anchorCtr="0" compatLnSpc="1">
                  <a:prstTxWarp prst="textNoShape">
                    <a:avLst/>
                  </a:prstTxWarp>
                </a:bodyPr>
                <a:lstStyle/>
                <a:p>
                  <a:endParaRPr lang="en-US" sz="558" dirty="0">
                    <a:latin typeface="Fira Sans"/>
                  </a:endParaRPr>
                </a:p>
              </p:txBody>
            </p:sp>
          </p:grpSp>
          <p:grpSp>
            <p:nvGrpSpPr>
              <p:cNvPr id="43" name="Group 128">
                <a:extLst>
                  <a:ext uri="{FF2B5EF4-FFF2-40B4-BE49-F238E27FC236}">
                    <a16:creationId xmlns:a16="http://schemas.microsoft.com/office/drawing/2014/main" id="{5CACEC77-4E85-CA41-9034-85ABB2D7D80E}"/>
                  </a:ext>
                </a:extLst>
              </p:cNvPr>
              <p:cNvGrpSpPr/>
              <p:nvPr/>
            </p:nvGrpSpPr>
            <p:grpSpPr>
              <a:xfrm>
                <a:off x="4915488" y="4639756"/>
                <a:ext cx="998195" cy="540472"/>
                <a:chOff x="17801829" y="5891398"/>
                <a:chExt cx="954592" cy="516864"/>
              </a:xfrm>
            </p:grpSpPr>
            <p:sp>
              <p:nvSpPr>
                <p:cNvPr id="51" name="Freeform 279">
                  <a:extLst>
                    <a:ext uri="{FF2B5EF4-FFF2-40B4-BE49-F238E27FC236}">
                      <a16:creationId xmlns:a16="http://schemas.microsoft.com/office/drawing/2014/main" id="{994D660E-B503-E849-8A5D-851FEEE29C99}"/>
                    </a:ext>
                  </a:extLst>
                </p:cNvPr>
                <p:cNvSpPr>
                  <a:spLocks/>
                </p:cNvSpPr>
                <p:nvPr/>
              </p:nvSpPr>
              <p:spPr bwMode="auto">
                <a:xfrm>
                  <a:off x="17801829" y="5891398"/>
                  <a:ext cx="954592" cy="516864"/>
                </a:xfrm>
                <a:custGeom>
                  <a:avLst/>
                  <a:gdLst>
                    <a:gd name="T0" fmla="*/ 115 w 167"/>
                    <a:gd name="T1" fmla="*/ 42 h 88"/>
                    <a:gd name="T2" fmla="*/ 117 w 167"/>
                    <a:gd name="T3" fmla="*/ 33 h 88"/>
                    <a:gd name="T4" fmla="*/ 83 w 167"/>
                    <a:gd name="T5" fmla="*/ 0 h 88"/>
                    <a:gd name="T6" fmla="*/ 50 w 167"/>
                    <a:gd name="T7" fmla="*/ 33 h 88"/>
                    <a:gd name="T8" fmla="*/ 51 w 167"/>
                    <a:gd name="T9" fmla="*/ 42 h 88"/>
                    <a:gd name="T10" fmla="*/ 0 w 167"/>
                    <a:gd name="T11" fmla="*/ 42 h 88"/>
                    <a:gd name="T12" fmla="*/ 0 w 167"/>
                    <a:gd name="T13" fmla="*/ 88 h 88"/>
                    <a:gd name="T14" fmla="*/ 167 w 167"/>
                    <a:gd name="T15" fmla="*/ 88 h 88"/>
                    <a:gd name="T16" fmla="*/ 167 w 167"/>
                    <a:gd name="T17" fmla="*/ 42 h 88"/>
                    <a:gd name="T18" fmla="*/ 115 w 167"/>
                    <a:gd name="T19" fmla="*/ 42 h 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67" h="88">
                      <a:moveTo>
                        <a:pt x="115" y="42"/>
                      </a:moveTo>
                      <a:cubicBezTo>
                        <a:pt x="116" y="39"/>
                        <a:pt x="117" y="36"/>
                        <a:pt x="117" y="33"/>
                      </a:cubicBezTo>
                      <a:cubicBezTo>
                        <a:pt x="117" y="15"/>
                        <a:pt x="102" y="0"/>
                        <a:pt x="83" y="0"/>
                      </a:cubicBezTo>
                      <a:cubicBezTo>
                        <a:pt x="65" y="0"/>
                        <a:pt x="50" y="15"/>
                        <a:pt x="50" y="33"/>
                      </a:cubicBezTo>
                      <a:cubicBezTo>
                        <a:pt x="50" y="36"/>
                        <a:pt x="51" y="39"/>
                        <a:pt x="51" y="42"/>
                      </a:cubicBezTo>
                      <a:cubicBezTo>
                        <a:pt x="0" y="42"/>
                        <a:pt x="0" y="42"/>
                        <a:pt x="0" y="42"/>
                      </a:cubicBezTo>
                      <a:cubicBezTo>
                        <a:pt x="0" y="88"/>
                        <a:pt x="0" y="88"/>
                        <a:pt x="0" y="88"/>
                      </a:cubicBezTo>
                      <a:cubicBezTo>
                        <a:pt x="167" y="88"/>
                        <a:pt x="167" y="88"/>
                        <a:pt x="167" y="88"/>
                      </a:cubicBezTo>
                      <a:cubicBezTo>
                        <a:pt x="167" y="42"/>
                        <a:pt x="167" y="42"/>
                        <a:pt x="167" y="42"/>
                      </a:cubicBezTo>
                      <a:lnTo>
                        <a:pt x="115" y="42"/>
                      </a:lnTo>
                      <a:close/>
                    </a:path>
                  </a:pathLst>
                </a:custGeom>
                <a:solidFill>
                  <a:srgbClr val="FFB033"/>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28349" tIns="14174" rIns="28349" bIns="14174" numCol="1" anchor="t" anchorCtr="0" compatLnSpc="1">
                  <a:prstTxWarp prst="textNoShape">
                    <a:avLst/>
                  </a:prstTxWarp>
                </a:bodyPr>
                <a:lstStyle/>
                <a:p>
                  <a:endParaRPr lang="en-US" sz="558" dirty="0">
                    <a:latin typeface="Fira Sans"/>
                  </a:endParaRPr>
                </a:p>
              </p:txBody>
            </p:sp>
            <p:sp>
              <p:nvSpPr>
                <p:cNvPr id="52" name="Oval 280">
                  <a:extLst>
                    <a:ext uri="{FF2B5EF4-FFF2-40B4-BE49-F238E27FC236}">
                      <a16:creationId xmlns:a16="http://schemas.microsoft.com/office/drawing/2014/main" id="{A1F58767-965A-1A4A-B1B3-1F068C9ECBA2}"/>
                    </a:ext>
                  </a:extLst>
                </p:cNvPr>
                <p:cNvSpPr>
                  <a:spLocks noChangeArrowheads="1"/>
                </p:cNvSpPr>
                <p:nvPr/>
              </p:nvSpPr>
              <p:spPr bwMode="auto">
                <a:xfrm>
                  <a:off x="18167266" y="5973356"/>
                  <a:ext cx="229951" cy="230011"/>
                </a:xfrm>
                <a:prstGeom prst="ellipse">
                  <a:avLst/>
                </a:prstGeom>
                <a:solidFill>
                  <a:srgbClr val="000529"/>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28349" tIns="14174" rIns="28349" bIns="14174" numCol="1" anchor="t" anchorCtr="0" compatLnSpc="1">
                  <a:prstTxWarp prst="textNoShape">
                    <a:avLst/>
                  </a:prstTxWarp>
                </a:bodyPr>
                <a:lstStyle/>
                <a:p>
                  <a:endParaRPr lang="en-US" sz="558" dirty="0">
                    <a:latin typeface="Fira Sans"/>
                  </a:endParaRPr>
                </a:p>
              </p:txBody>
            </p:sp>
          </p:grpSp>
          <p:grpSp>
            <p:nvGrpSpPr>
              <p:cNvPr id="44" name="Group 129">
                <a:extLst>
                  <a:ext uri="{FF2B5EF4-FFF2-40B4-BE49-F238E27FC236}">
                    <a16:creationId xmlns:a16="http://schemas.microsoft.com/office/drawing/2014/main" id="{97AEBF6E-AD0A-6F46-BF9F-FFCFA4356E6C}"/>
                  </a:ext>
                </a:extLst>
              </p:cNvPr>
              <p:cNvGrpSpPr/>
              <p:nvPr/>
            </p:nvGrpSpPr>
            <p:grpSpPr>
              <a:xfrm rot="1080935">
                <a:off x="2865557" y="5552197"/>
                <a:ext cx="2681043" cy="955676"/>
                <a:chOff x="485775" y="495300"/>
                <a:chExt cx="5238750" cy="1866901"/>
              </a:xfrm>
            </p:grpSpPr>
            <p:sp>
              <p:nvSpPr>
                <p:cNvPr id="45" name="Freeform 5">
                  <a:extLst>
                    <a:ext uri="{FF2B5EF4-FFF2-40B4-BE49-F238E27FC236}">
                      <a16:creationId xmlns:a16="http://schemas.microsoft.com/office/drawing/2014/main" id="{30BE83D1-9DD9-7C43-8923-E5C6E80646F0}"/>
                    </a:ext>
                  </a:extLst>
                </p:cNvPr>
                <p:cNvSpPr>
                  <a:spLocks/>
                </p:cNvSpPr>
                <p:nvPr/>
              </p:nvSpPr>
              <p:spPr bwMode="auto">
                <a:xfrm>
                  <a:off x="4603750" y="1674813"/>
                  <a:ext cx="1120775" cy="687388"/>
                </a:xfrm>
                <a:custGeom>
                  <a:avLst/>
                  <a:gdLst>
                    <a:gd name="T0" fmla="*/ 6 w 117"/>
                    <a:gd name="T1" fmla="*/ 29 h 71"/>
                    <a:gd name="T2" fmla="*/ 0 w 117"/>
                    <a:gd name="T3" fmla="*/ 58 h 71"/>
                    <a:gd name="T4" fmla="*/ 63 w 117"/>
                    <a:gd name="T5" fmla="*/ 71 h 71"/>
                    <a:gd name="T6" fmla="*/ 115 w 117"/>
                    <a:gd name="T7" fmla="*/ 55 h 71"/>
                    <a:gd name="T8" fmla="*/ 115 w 117"/>
                    <a:gd name="T9" fmla="*/ 55 h 71"/>
                    <a:gd name="T10" fmla="*/ 115 w 117"/>
                    <a:gd name="T11" fmla="*/ 53 h 71"/>
                    <a:gd name="T12" fmla="*/ 68 w 117"/>
                    <a:gd name="T13" fmla="*/ 43 h 71"/>
                    <a:gd name="T14" fmla="*/ 62 w 117"/>
                    <a:gd name="T15" fmla="*/ 46 h 71"/>
                    <a:gd name="T16" fmla="*/ 57 w 117"/>
                    <a:gd name="T17" fmla="*/ 39 h 71"/>
                    <a:gd name="T18" fmla="*/ 64 w 117"/>
                    <a:gd name="T19" fmla="*/ 35 h 71"/>
                    <a:gd name="T20" fmla="*/ 68 w 117"/>
                    <a:gd name="T21" fmla="*/ 40 h 71"/>
                    <a:gd name="T22" fmla="*/ 116 w 117"/>
                    <a:gd name="T23" fmla="*/ 50 h 71"/>
                    <a:gd name="T24" fmla="*/ 117 w 117"/>
                    <a:gd name="T25" fmla="*/ 48 h 71"/>
                    <a:gd name="T26" fmla="*/ 117 w 117"/>
                    <a:gd name="T27" fmla="*/ 48 h 71"/>
                    <a:gd name="T28" fmla="*/ 75 w 117"/>
                    <a:gd name="T29" fmla="*/ 13 h 71"/>
                    <a:gd name="T30" fmla="*/ 12 w 117"/>
                    <a:gd name="T31" fmla="*/ 0 h 71"/>
                    <a:gd name="T32" fmla="*/ 6 w 117"/>
                    <a:gd name="T33" fmla="*/ 29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7" h="71">
                      <a:moveTo>
                        <a:pt x="6" y="29"/>
                      </a:moveTo>
                      <a:cubicBezTo>
                        <a:pt x="0" y="58"/>
                        <a:pt x="0" y="58"/>
                        <a:pt x="0" y="58"/>
                      </a:cubicBezTo>
                      <a:cubicBezTo>
                        <a:pt x="63" y="71"/>
                        <a:pt x="63" y="71"/>
                        <a:pt x="63" y="71"/>
                      </a:cubicBezTo>
                      <a:cubicBezTo>
                        <a:pt x="76" y="58"/>
                        <a:pt x="95" y="51"/>
                        <a:pt x="115" y="55"/>
                      </a:cubicBezTo>
                      <a:cubicBezTo>
                        <a:pt x="115" y="55"/>
                        <a:pt x="115" y="55"/>
                        <a:pt x="115" y="55"/>
                      </a:cubicBezTo>
                      <a:cubicBezTo>
                        <a:pt x="115" y="53"/>
                        <a:pt x="115" y="53"/>
                        <a:pt x="115" y="53"/>
                      </a:cubicBezTo>
                      <a:cubicBezTo>
                        <a:pt x="68" y="43"/>
                        <a:pt x="68" y="43"/>
                        <a:pt x="68" y="43"/>
                      </a:cubicBezTo>
                      <a:cubicBezTo>
                        <a:pt x="67" y="45"/>
                        <a:pt x="64" y="47"/>
                        <a:pt x="62" y="46"/>
                      </a:cubicBezTo>
                      <a:cubicBezTo>
                        <a:pt x="59" y="45"/>
                        <a:pt x="57" y="42"/>
                        <a:pt x="57" y="39"/>
                      </a:cubicBezTo>
                      <a:cubicBezTo>
                        <a:pt x="58" y="36"/>
                        <a:pt x="61" y="34"/>
                        <a:pt x="64" y="35"/>
                      </a:cubicBezTo>
                      <a:cubicBezTo>
                        <a:pt x="67" y="36"/>
                        <a:pt x="68" y="38"/>
                        <a:pt x="68" y="40"/>
                      </a:cubicBezTo>
                      <a:cubicBezTo>
                        <a:pt x="116" y="50"/>
                        <a:pt x="116" y="50"/>
                        <a:pt x="116" y="50"/>
                      </a:cubicBezTo>
                      <a:cubicBezTo>
                        <a:pt x="117" y="48"/>
                        <a:pt x="117" y="48"/>
                        <a:pt x="117" y="48"/>
                      </a:cubicBezTo>
                      <a:cubicBezTo>
                        <a:pt x="117" y="48"/>
                        <a:pt x="117" y="48"/>
                        <a:pt x="117" y="48"/>
                      </a:cubicBezTo>
                      <a:cubicBezTo>
                        <a:pt x="97" y="44"/>
                        <a:pt x="82" y="30"/>
                        <a:pt x="75" y="13"/>
                      </a:cubicBezTo>
                      <a:cubicBezTo>
                        <a:pt x="12" y="0"/>
                        <a:pt x="12" y="0"/>
                        <a:pt x="12" y="0"/>
                      </a:cubicBezTo>
                      <a:lnTo>
                        <a:pt x="6" y="29"/>
                      </a:lnTo>
                      <a:close/>
                    </a:path>
                  </a:pathLst>
                </a:custGeom>
                <a:solidFill>
                  <a:srgbClr val="1D8C96"/>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28349" tIns="14174" rIns="28349" bIns="14174" numCol="1" anchor="t" anchorCtr="0" compatLnSpc="1">
                  <a:prstTxWarp prst="textNoShape">
                    <a:avLst/>
                  </a:prstTxWarp>
                </a:bodyPr>
                <a:lstStyle/>
                <a:p>
                  <a:endParaRPr lang="en-US" sz="558" dirty="0">
                    <a:latin typeface="Fira Sans"/>
                  </a:endParaRPr>
                </a:p>
              </p:txBody>
            </p:sp>
            <p:sp>
              <p:nvSpPr>
                <p:cNvPr id="46" name="Freeform 6">
                  <a:extLst>
                    <a:ext uri="{FF2B5EF4-FFF2-40B4-BE49-F238E27FC236}">
                      <a16:creationId xmlns:a16="http://schemas.microsoft.com/office/drawing/2014/main" id="{2C279E5B-ACF7-274A-8FFE-FCE6C1E3E82E}"/>
                    </a:ext>
                  </a:extLst>
                </p:cNvPr>
                <p:cNvSpPr>
                  <a:spLocks/>
                </p:cNvSpPr>
                <p:nvPr/>
              </p:nvSpPr>
              <p:spPr bwMode="auto">
                <a:xfrm>
                  <a:off x="1549400" y="989013"/>
                  <a:ext cx="3351213" cy="1335088"/>
                </a:xfrm>
                <a:custGeom>
                  <a:avLst/>
                  <a:gdLst>
                    <a:gd name="T0" fmla="*/ 2111 w 2111"/>
                    <a:gd name="T1" fmla="*/ 420 h 841"/>
                    <a:gd name="T2" fmla="*/ 2027 w 2111"/>
                    <a:gd name="T3" fmla="*/ 841 h 841"/>
                    <a:gd name="T4" fmla="*/ 0 w 2111"/>
                    <a:gd name="T5" fmla="*/ 426 h 841"/>
                    <a:gd name="T6" fmla="*/ 84 w 2111"/>
                    <a:gd name="T7" fmla="*/ 0 h 841"/>
                    <a:gd name="T8" fmla="*/ 2111 w 2111"/>
                    <a:gd name="T9" fmla="*/ 420 h 841"/>
                  </a:gdLst>
                  <a:ahLst/>
                  <a:cxnLst>
                    <a:cxn ang="0">
                      <a:pos x="T0" y="T1"/>
                    </a:cxn>
                    <a:cxn ang="0">
                      <a:pos x="T2" y="T3"/>
                    </a:cxn>
                    <a:cxn ang="0">
                      <a:pos x="T4" y="T5"/>
                    </a:cxn>
                    <a:cxn ang="0">
                      <a:pos x="T6" y="T7"/>
                    </a:cxn>
                    <a:cxn ang="0">
                      <a:pos x="T8" y="T9"/>
                    </a:cxn>
                  </a:cxnLst>
                  <a:rect l="0" t="0" r="r" b="b"/>
                  <a:pathLst>
                    <a:path w="2111" h="841">
                      <a:moveTo>
                        <a:pt x="2111" y="420"/>
                      </a:moveTo>
                      <a:lnTo>
                        <a:pt x="2027" y="841"/>
                      </a:lnTo>
                      <a:lnTo>
                        <a:pt x="0" y="426"/>
                      </a:lnTo>
                      <a:lnTo>
                        <a:pt x="84" y="0"/>
                      </a:lnTo>
                      <a:lnTo>
                        <a:pt x="2111" y="420"/>
                      </a:lnTo>
                      <a:close/>
                    </a:path>
                  </a:pathLst>
                </a:custGeom>
                <a:solidFill>
                  <a:srgbClr val="0EB3BF"/>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28349" tIns="14174" rIns="28349" bIns="14174" numCol="1" anchor="t" anchorCtr="0" compatLnSpc="1">
                  <a:prstTxWarp prst="textNoShape">
                    <a:avLst/>
                  </a:prstTxWarp>
                </a:bodyPr>
                <a:lstStyle/>
                <a:p>
                  <a:endParaRPr lang="en-US" sz="558" dirty="0">
                    <a:latin typeface="Fira Sans"/>
                  </a:endParaRPr>
                </a:p>
              </p:txBody>
            </p:sp>
            <p:sp>
              <p:nvSpPr>
                <p:cNvPr id="47" name="Freeform 7">
                  <a:extLst>
                    <a:ext uri="{FF2B5EF4-FFF2-40B4-BE49-F238E27FC236}">
                      <a16:creationId xmlns:a16="http://schemas.microsoft.com/office/drawing/2014/main" id="{B99F5B0F-7FD7-BB41-944C-98DCAE6094D3}"/>
                    </a:ext>
                  </a:extLst>
                </p:cNvPr>
                <p:cNvSpPr>
                  <a:spLocks/>
                </p:cNvSpPr>
                <p:nvPr/>
              </p:nvSpPr>
              <p:spPr bwMode="auto">
                <a:xfrm>
                  <a:off x="1414463" y="958850"/>
                  <a:ext cx="3352800" cy="1344613"/>
                </a:xfrm>
                <a:custGeom>
                  <a:avLst/>
                  <a:gdLst>
                    <a:gd name="T0" fmla="*/ 2112 w 2112"/>
                    <a:gd name="T1" fmla="*/ 421 h 847"/>
                    <a:gd name="T2" fmla="*/ 2027 w 2112"/>
                    <a:gd name="T3" fmla="*/ 847 h 847"/>
                    <a:gd name="T4" fmla="*/ 0 w 2112"/>
                    <a:gd name="T5" fmla="*/ 427 h 847"/>
                    <a:gd name="T6" fmla="*/ 85 w 2112"/>
                    <a:gd name="T7" fmla="*/ 0 h 847"/>
                    <a:gd name="T8" fmla="*/ 2112 w 2112"/>
                    <a:gd name="T9" fmla="*/ 421 h 847"/>
                  </a:gdLst>
                  <a:ahLst/>
                  <a:cxnLst>
                    <a:cxn ang="0">
                      <a:pos x="T0" y="T1"/>
                    </a:cxn>
                    <a:cxn ang="0">
                      <a:pos x="T2" y="T3"/>
                    </a:cxn>
                    <a:cxn ang="0">
                      <a:pos x="T4" y="T5"/>
                    </a:cxn>
                    <a:cxn ang="0">
                      <a:pos x="T6" y="T7"/>
                    </a:cxn>
                    <a:cxn ang="0">
                      <a:pos x="T8" y="T9"/>
                    </a:cxn>
                  </a:cxnLst>
                  <a:rect l="0" t="0" r="r" b="b"/>
                  <a:pathLst>
                    <a:path w="2112" h="847">
                      <a:moveTo>
                        <a:pt x="2112" y="421"/>
                      </a:moveTo>
                      <a:lnTo>
                        <a:pt x="2027" y="847"/>
                      </a:lnTo>
                      <a:lnTo>
                        <a:pt x="0" y="427"/>
                      </a:lnTo>
                      <a:lnTo>
                        <a:pt x="85" y="0"/>
                      </a:lnTo>
                      <a:lnTo>
                        <a:pt x="2112" y="421"/>
                      </a:lnTo>
                      <a:close/>
                    </a:path>
                  </a:pathLst>
                </a:custGeom>
                <a:solidFill>
                  <a:srgbClr val="FDC000"/>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28349" tIns="14174" rIns="28349" bIns="14174" numCol="1" anchor="t" anchorCtr="0" compatLnSpc="1">
                  <a:prstTxWarp prst="textNoShape">
                    <a:avLst/>
                  </a:prstTxWarp>
                </a:bodyPr>
                <a:lstStyle/>
                <a:p>
                  <a:endParaRPr lang="en-US" sz="558" dirty="0">
                    <a:latin typeface="Fira Sans"/>
                  </a:endParaRPr>
                </a:p>
              </p:txBody>
            </p:sp>
            <p:sp>
              <p:nvSpPr>
                <p:cNvPr id="48" name="Freeform 8">
                  <a:extLst>
                    <a:ext uri="{FF2B5EF4-FFF2-40B4-BE49-F238E27FC236}">
                      <a16:creationId xmlns:a16="http://schemas.microsoft.com/office/drawing/2014/main" id="{57BCE155-1EDB-AE41-A2C1-340AC7434E60}"/>
                    </a:ext>
                  </a:extLst>
                </p:cNvPr>
                <p:cNvSpPr>
                  <a:spLocks/>
                </p:cNvSpPr>
                <p:nvPr/>
              </p:nvSpPr>
              <p:spPr bwMode="auto">
                <a:xfrm>
                  <a:off x="485775" y="736600"/>
                  <a:ext cx="536575" cy="862013"/>
                </a:xfrm>
                <a:custGeom>
                  <a:avLst/>
                  <a:gdLst>
                    <a:gd name="T0" fmla="*/ 37 w 56"/>
                    <a:gd name="T1" fmla="*/ 88 h 89"/>
                    <a:gd name="T2" fmla="*/ 39 w 56"/>
                    <a:gd name="T3" fmla="*/ 89 h 89"/>
                    <a:gd name="T4" fmla="*/ 56 w 56"/>
                    <a:gd name="T5" fmla="*/ 5 h 89"/>
                    <a:gd name="T6" fmla="*/ 54 w 56"/>
                    <a:gd name="T7" fmla="*/ 4 h 89"/>
                    <a:gd name="T8" fmla="*/ 5 w 56"/>
                    <a:gd name="T9" fmla="*/ 38 h 89"/>
                    <a:gd name="T10" fmla="*/ 37 w 56"/>
                    <a:gd name="T11" fmla="*/ 88 h 89"/>
                  </a:gdLst>
                  <a:ahLst/>
                  <a:cxnLst>
                    <a:cxn ang="0">
                      <a:pos x="T0" y="T1"/>
                    </a:cxn>
                    <a:cxn ang="0">
                      <a:pos x="T2" y="T3"/>
                    </a:cxn>
                    <a:cxn ang="0">
                      <a:pos x="T4" y="T5"/>
                    </a:cxn>
                    <a:cxn ang="0">
                      <a:pos x="T6" y="T7"/>
                    </a:cxn>
                    <a:cxn ang="0">
                      <a:pos x="T8" y="T9"/>
                    </a:cxn>
                    <a:cxn ang="0">
                      <a:pos x="T10" y="T11"/>
                    </a:cxn>
                  </a:cxnLst>
                  <a:rect l="0" t="0" r="r" b="b"/>
                  <a:pathLst>
                    <a:path w="56" h="89">
                      <a:moveTo>
                        <a:pt x="37" y="88"/>
                      </a:moveTo>
                      <a:cubicBezTo>
                        <a:pt x="39" y="89"/>
                        <a:pt x="39" y="89"/>
                        <a:pt x="39" y="89"/>
                      </a:cubicBezTo>
                      <a:cubicBezTo>
                        <a:pt x="56" y="5"/>
                        <a:pt x="56" y="5"/>
                        <a:pt x="56" y="5"/>
                      </a:cubicBezTo>
                      <a:cubicBezTo>
                        <a:pt x="54" y="4"/>
                        <a:pt x="54" y="4"/>
                        <a:pt x="54" y="4"/>
                      </a:cubicBezTo>
                      <a:cubicBezTo>
                        <a:pt x="32" y="0"/>
                        <a:pt x="10" y="15"/>
                        <a:pt x="5" y="38"/>
                      </a:cubicBezTo>
                      <a:cubicBezTo>
                        <a:pt x="0" y="61"/>
                        <a:pt x="15" y="83"/>
                        <a:pt x="37" y="88"/>
                      </a:cubicBezTo>
                      <a:close/>
                    </a:path>
                  </a:pathLst>
                </a:custGeom>
                <a:solidFill>
                  <a:srgbClr val="FDC000"/>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28349" tIns="14174" rIns="28349" bIns="14174" numCol="1" anchor="t" anchorCtr="0" compatLnSpc="1">
                  <a:prstTxWarp prst="textNoShape">
                    <a:avLst/>
                  </a:prstTxWarp>
                </a:bodyPr>
                <a:lstStyle/>
                <a:p>
                  <a:endParaRPr lang="en-US" sz="558" dirty="0">
                    <a:latin typeface="Fira Sans"/>
                  </a:endParaRPr>
                </a:p>
              </p:txBody>
            </p:sp>
            <p:sp>
              <p:nvSpPr>
                <p:cNvPr id="49" name="Freeform 9">
                  <a:extLst>
                    <a:ext uri="{FF2B5EF4-FFF2-40B4-BE49-F238E27FC236}">
                      <a16:creationId xmlns:a16="http://schemas.microsoft.com/office/drawing/2014/main" id="{4A41FA7A-CB01-CC45-883A-8C2B87F34468}"/>
                    </a:ext>
                  </a:extLst>
                </p:cNvPr>
                <p:cNvSpPr>
                  <a:spLocks/>
                </p:cNvSpPr>
                <p:nvPr/>
              </p:nvSpPr>
              <p:spPr bwMode="auto">
                <a:xfrm>
                  <a:off x="858838" y="495300"/>
                  <a:ext cx="2087563" cy="1373188"/>
                </a:xfrm>
                <a:custGeom>
                  <a:avLst/>
                  <a:gdLst>
                    <a:gd name="T0" fmla="*/ 17 w 218"/>
                    <a:gd name="T1" fmla="*/ 30 h 142"/>
                    <a:gd name="T2" fmla="*/ 0 w 218"/>
                    <a:gd name="T3" fmla="*/ 114 h 142"/>
                    <a:gd name="T4" fmla="*/ 137 w 218"/>
                    <a:gd name="T5" fmla="*/ 142 h 142"/>
                    <a:gd name="T6" fmla="*/ 145 w 218"/>
                    <a:gd name="T7" fmla="*/ 136 h 142"/>
                    <a:gd name="T8" fmla="*/ 159 w 218"/>
                    <a:gd name="T9" fmla="*/ 65 h 142"/>
                    <a:gd name="T10" fmla="*/ 154 w 218"/>
                    <a:gd name="T11" fmla="*/ 58 h 142"/>
                    <a:gd name="T12" fmla="*/ 31 w 218"/>
                    <a:gd name="T13" fmla="*/ 32 h 142"/>
                    <a:gd name="T14" fmla="*/ 54 w 218"/>
                    <a:gd name="T15" fmla="*/ 18 h 142"/>
                    <a:gd name="T16" fmla="*/ 206 w 218"/>
                    <a:gd name="T17" fmla="*/ 49 h 142"/>
                    <a:gd name="T18" fmla="*/ 206 w 218"/>
                    <a:gd name="T19" fmla="*/ 49 h 142"/>
                    <a:gd name="T20" fmla="*/ 216 w 218"/>
                    <a:gd name="T21" fmla="*/ 44 h 142"/>
                    <a:gd name="T22" fmla="*/ 216 w 218"/>
                    <a:gd name="T23" fmla="*/ 44 h 142"/>
                    <a:gd name="T24" fmla="*/ 218 w 218"/>
                    <a:gd name="T25" fmla="*/ 36 h 142"/>
                    <a:gd name="T26" fmla="*/ 57 w 218"/>
                    <a:gd name="T27" fmla="*/ 3 h 142"/>
                    <a:gd name="T28" fmla="*/ 17 w 218"/>
                    <a:gd name="T29" fmla="*/ 30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18" h="142">
                      <a:moveTo>
                        <a:pt x="17" y="30"/>
                      </a:moveTo>
                      <a:cubicBezTo>
                        <a:pt x="0" y="114"/>
                        <a:pt x="0" y="114"/>
                        <a:pt x="0" y="114"/>
                      </a:cubicBezTo>
                      <a:cubicBezTo>
                        <a:pt x="137" y="142"/>
                        <a:pt x="137" y="142"/>
                        <a:pt x="137" y="142"/>
                      </a:cubicBezTo>
                      <a:cubicBezTo>
                        <a:pt x="140" y="142"/>
                        <a:pt x="144" y="140"/>
                        <a:pt x="145" y="136"/>
                      </a:cubicBezTo>
                      <a:cubicBezTo>
                        <a:pt x="159" y="65"/>
                        <a:pt x="159" y="65"/>
                        <a:pt x="159" y="65"/>
                      </a:cubicBezTo>
                      <a:cubicBezTo>
                        <a:pt x="160" y="62"/>
                        <a:pt x="158" y="58"/>
                        <a:pt x="154" y="58"/>
                      </a:cubicBezTo>
                      <a:cubicBezTo>
                        <a:pt x="31" y="32"/>
                        <a:pt x="31" y="32"/>
                        <a:pt x="31" y="32"/>
                      </a:cubicBezTo>
                      <a:cubicBezTo>
                        <a:pt x="33" y="22"/>
                        <a:pt x="44" y="15"/>
                        <a:pt x="54" y="18"/>
                      </a:cubicBezTo>
                      <a:cubicBezTo>
                        <a:pt x="206" y="49"/>
                        <a:pt x="206" y="49"/>
                        <a:pt x="206" y="49"/>
                      </a:cubicBezTo>
                      <a:cubicBezTo>
                        <a:pt x="206" y="49"/>
                        <a:pt x="206" y="49"/>
                        <a:pt x="206" y="49"/>
                      </a:cubicBezTo>
                      <a:cubicBezTo>
                        <a:pt x="210" y="49"/>
                        <a:pt x="215" y="47"/>
                        <a:pt x="216" y="44"/>
                      </a:cubicBezTo>
                      <a:cubicBezTo>
                        <a:pt x="216" y="44"/>
                        <a:pt x="216" y="44"/>
                        <a:pt x="216" y="44"/>
                      </a:cubicBezTo>
                      <a:cubicBezTo>
                        <a:pt x="218" y="36"/>
                        <a:pt x="218" y="36"/>
                        <a:pt x="218" y="36"/>
                      </a:cubicBezTo>
                      <a:cubicBezTo>
                        <a:pt x="57" y="3"/>
                        <a:pt x="57" y="3"/>
                        <a:pt x="57" y="3"/>
                      </a:cubicBezTo>
                      <a:cubicBezTo>
                        <a:pt x="39" y="0"/>
                        <a:pt x="21" y="11"/>
                        <a:pt x="17" y="30"/>
                      </a:cubicBezTo>
                      <a:close/>
                    </a:path>
                  </a:pathLst>
                </a:custGeom>
                <a:solidFill>
                  <a:srgbClr val="1D8C96"/>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28349" tIns="14174" rIns="28349" bIns="14174" numCol="1" anchor="t" anchorCtr="0" compatLnSpc="1">
                  <a:prstTxWarp prst="textNoShape">
                    <a:avLst/>
                  </a:prstTxWarp>
                </a:bodyPr>
                <a:lstStyle/>
                <a:p>
                  <a:endParaRPr lang="en-US" sz="558" dirty="0">
                    <a:latin typeface="Fira Sans"/>
                  </a:endParaRPr>
                </a:p>
              </p:txBody>
            </p:sp>
            <p:sp>
              <p:nvSpPr>
                <p:cNvPr id="50" name="Freeform 10">
                  <a:extLst>
                    <a:ext uri="{FF2B5EF4-FFF2-40B4-BE49-F238E27FC236}">
                      <a16:creationId xmlns:a16="http://schemas.microsoft.com/office/drawing/2014/main" id="{D4F2D1E2-2F0F-E64A-9C74-5F80D960E7C1}"/>
                    </a:ext>
                  </a:extLst>
                </p:cNvPr>
                <p:cNvSpPr>
                  <a:spLocks/>
                </p:cNvSpPr>
                <p:nvPr/>
              </p:nvSpPr>
              <p:spPr bwMode="auto">
                <a:xfrm>
                  <a:off x="993775" y="804863"/>
                  <a:ext cx="344488" cy="850900"/>
                </a:xfrm>
                <a:custGeom>
                  <a:avLst/>
                  <a:gdLst>
                    <a:gd name="T0" fmla="*/ 114 w 217"/>
                    <a:gd name="T1" fmla="*/ 536 h 536"/>
                    <a:gd name="T2" fmla="*/ 217 w 217"/>
                    <a:gd name="T3" fmla="*/ 24 h 536"/>
                    <a:gd name="T4" fmla="*/ 102 w 217"/>
                    <a:gd name="T5" fmla="*/ 0 h 536"/>
                    <a:gd name="T6" fmla="*/ 0 w 217"/>
                    <a:gd name="T7" fmla="*/ 512 h 536"/>
                    <a:gd name="T8" fmla="*/ 114 w 217"/>
                    <a:gd name="T9" fmla="*/ 536 h 536"/>
                  </a:gdLst>
                  <a:ahLst/>
                  <a:cxnLst>
                    <a:cxn ang="0">
                      <a:pos x="T0" y="T1"/>
                    </a:cxn>
                    <a:cxn ang="0">
                      <a:pos x="T2" y="T3"/>
                    </a:cxn>
                    <a:cxn ang="0">
                      <a:pos x="T4" y="T5"/>
                    </a:cxn>
                    <a:cxn ang="0">
                      <a:pos x="T6" y="T7"/>
                    </a:cxn>
                    <a:cxn ang="0">
                      <a:pos x="T8" y="T9"/>
                    </a:cxn>
                  </a:cxnLst>
                  <a:rect l="0" t="0" r="r" b="b"/>
                  <a:pathLst>
                    <a:path w="217" h="536">
                      <a:moveTo>
                        <a:pt x="114" y="536"/>
                      </a:moveTo>
                      <a:lnTo>
                        <a:pt x="217" y="24"/>
                      </a:lnTo>
                      <a:lnTo>
                        <a:pt x="102" y="0"/>
                      </a:lnTo>
                      <a:lnTo>
                        <a:pt x="0" y="512"/>
                      </a:lnTo>
                      <a:lnTo>
                        <a:pt x="114" y="536"/>
                      </a:lnTo>
                      <a:close/>
                    </a:path>
                  </a:pathLst>
                </a:custGeom>
                <a:solidFill>
                  <a:srgbClr val="FDC000"/>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28349" tIns="14174" rIns="28349" bIns="14174" numCol="1" anchor="t" anchorCtr="0" compatLnSpc="1">
                  <a:prstTxWarp prst="textNoShape">
                    <a:avLst/>
                  </a:prstTxWarp>
                </a:bodyPr>
                <a:lstStyle/>
                <a:p>
                  <a:endParaRPr lang="en-US" sz="558" dirty="0">
                    <a:latin typeface="Fira Sans"/>
                  </a:endParaRPr>
                </a:p>
              </p:txBody>
            </p:sp>
          </p:grpSp>
        </p:grpSp>
      </p:grpSp>
      <p:sp>
        <p:nvSpPr>
          <p:cNvPr id="113" name="Title 20">
            <a:extLst>
              <a:ext uri="{FF2B5EF4-FFF2-40B4-BE49-F238E27FC236}">
                <a16:creationId xmlns:a16="http://schemas.microsoft.com/office/drawing/2014/main" id="{FE5E9047-DDC9-A34B-998C-D11185A4C924}"/>
              </a:ext>
            </a:extLst>
          </p:cNvPr>
          <p:cNvSpPr txBox="1">
            <a:spLocks/>
          </p:cNvSpPr>
          <p:nvPr/>
        </p:nvSpPr>
        <p:spPr>
          <a:xfrm>
            <a:off x="4070469" y="1955634"/>
            <a:ext cx="2854927" cy="291310"/>
          </a:xfrm>
          <a:prstGeom prst="rect">
            <a:avLst/>
          </a:prstGeom>
        </p:spPr>
        <p:txBody>
          <a:bodyPr vert="horz" wrap="square" lIns="28345" tIns="0" rIns="28345" bIns="14173" rtlCol="0" anchor="t" anchorCtr="0">
            <a:spAutoFit/>
          </a:bodyPr>
          <a:lstStyle>
            <a:lvl1pPr algn="ctr" defTabSz="457200" rtl="0" eaLnBrk="1" latinLnBrk="0" hangingPunct="1">
              <a:spcBef>
                <a:spcPct val="0"/>
              </a:spcBef>
              <a:buNone/>
              <a:defRPr sz="2900" kern="1200">
                <a:solidFill>
                  <a:schemeClr val="accent6"/>
                </a:solidFill>
                <a:latin typeface="Source Sans Pro ExtraLight"/>
                <a:ea typeface="+mj-ea"/>
                <a:cs typeface="Source Sans Pro ExtraLight"/>
              </a:defRPr>
            </a:lvl1pPr>
          </a:lstStyle>
          <a:p>
            <a:pPr algn="l"/>
            <a:r>
              <a:rPr lang="en-US" sz="1800" b="1" dirty="0">
                <a:solidFill>
                  <a:schemeClr val="tx1">
                    <a:lumMod val="65000"/>
                    <a:lumOff val="35000"/>
                  </a:schemeClr>
                </a:solidFill>
                <a:latin typeface="Fira Sans"/>
                <a:cs typeface="Roboto Light"/>
              </a:rPr>
              <a:t>BRAINSTORMING</a:t>
            </a:r>
          </a:p>
        </p:txBody>
      </p:sp>
      <p:sp>
        <p:nvSpPr>
          <p:cNvPr id="115" name="Title 20">
            <a:extLst>
              <a:ext uri="{FF2B5EF4-FFF2-40B4-BE49-F238E27FC236}">
                <a16:creationId xmlns:a16="http://schemas.microsoft.com/office/drawing/2014/main" id="{8A8EFDE0-1FE0-9741-9D5D-94E9DC34379F}"/>
              </a:ext>
            </a:extLst>
          </p:cNvPr>
          <p:cNvSpPr txBox="1">
            <a:spLocks/>
          </p:cNvSpPr>
          <p:nvPr/>
        </p:nvSpPr>
        <p:spPr>
          <a:xfrm>
            <a:off x="4048992" y="3642387"/>
            <a:ext cx="3465903" cy="291310"/>
          </a:xfrm>
          <a:prstGeom prst="rect">
            <a:avLst/>
          </a:prstGeom>
        </p:spPr>
        <p:txBody>
          <a:bodyPr vert="horz" wrap="square" lIns="28345" tIns="0" rIns="28345" bIns="14173" rtlCol="0" anchor="t" anchorCtr="0">
            <a:spAutoFit/>
          </a:bodyPr>
          <a:lstStyle>
            <a:lvl1pPr algn="ctr" defTabSz="457200" rtl="0" eaLnBrk="1" latinLnBrk="0" hangingPunct="1">
              <a:spcBef>
                <a:spcPct val="0"/>
              </a:spcBef>
              <a:buNone/>
              <a:defRPr sz="2900" kern="1200">
                <a:solidFill>
                  <a:schemeClr val="accent6"/>
                </a:solidFill>
                <a:latin typeface="Source Sans Pro ExtraLight"/>
                <a:ea typeface="+mj-ea"/>
                <a:cs typeface="Source Sans Pro ExtraLight"/>
              </a:defRPr>
            </a:lvl1pPr>
          </a:lstStyle>
          <a:p>
            <a:pPr algn="l"/>
            <a:r>
              <a:rPr lang="en-US" sz="1800" b="1" dirty="0">
                <a:solidFill>
                  <a:schemeClr val="tx1">
                    <a:lumMod val="65000"/>
                    <a:lumOff val="35000"/>
                  </a:schemeClr>
                </a:solidFill>
                <a:latin typeface="Fira Sans"/>
                <a:cs typeface="Roboto Light"/>
              </a:rPr>
              <a:t>LAVORO IN MICRO GRUPPI</a:t>
            </a:r>
          </a:p>
        </p:txBody>
      </p:sp>
      <p:sp>
        <p:nvSpPr>
          <p:cNvPr id="116" name="Title 20">
            <a:extLst>
              <a:ext uri="{FF2B5EF4-FFF2-40B4-BE49-F238E27FC236}">
                <a16:creationId xmlns:a16="http://schemas.microsoft.com/office/drawing/2014/main" id="{FCA204C9-B79C-D943-8CB0-912F70BD3FCF}"/>
              </a:ext>
            </a:extLst>
          </p:cNvPr>
          <p:cNvSpPr txBox="1">
            <a:spLocks/>
          </p:cNvSpPr>
          <p:nvPr/>
        </p:nvSpPr>
        <p:spPr>
          <a:xfrm>
            <a:off x="4119288" y="3918896"/>
            <a:ext cx="3058083" cy="1508105"/>
          </a:xfrm>
          <a:prstGeom prst="rect">
            <a:avLst/>
          </a:prstGeom>
        </p:spPr>
        <p:txBody>
          <a:bodyPr vert="horz" wrap="square" lIns="28345" tIns="0" rIns="0" bIns="0" rtlCol="0" anchor="ctr">
            <a:spAutoFit/>
          </a:bodyPr>
          <a:lstStyle>
            <a:lvl1pPr algn="ctr" defTabSz="457200" rtl="0" eaLnBrk="1" latinLnBrk="0" hangingPunct="1">
              <a:spcBef>
                <a:spcPct val="0"/>
              </a:spcBef>
              <a:buNone/>
              <a:defRPr sz="2900" kern="1200">
                <a:solidFill>
                  <a:schemeClr val="accent6"/>
                </a:solidFill>
                <a:latin typeface="Source Sans Pro ExtraLight"/>
                <a:ea typeface="+mj-ea"/>
                <a:cs typeface="Source Sans Pro ExtraLight"/>
              </a:defRPr>
            </a:lvl1pPr>
          </a:lstStyle>
          <a:p>
            <a:pPr algn="just">
              <a:spcBef>
                <a:spcPts val="0"/>
              </a:spcBef>
              <a:spcAft>
                <a:spcPts val="75"/>
              </a:spcAft>
            </a:pPr>
            <a:r>
              <a:rPr lang="it-IT" sz="1400" dirty="0">
                <a:solidFill>
                  <a:srgbClr val="444444"/>
                </a:solidFill>
                <a:latin typeface="Fira Sans"/>
              </a:rPr>
              <a:t>Si è proposto di approfondire le modalità di aggancio dei cittadini attraverso un lavoro a coppie (micro gruppi). Dopo un primo confronto, uno dei due componenti della coppia si sposta in un altro micro gruppo nel quale prosegue il confronto sul tema. </a:t>
            </a:r>
          </a:p>
        </p:txBody>
      </p:sp>
      <p:sp>
        <p:nvSpPr>
          <p:cNvPr id="117" name="Title 20">
            <a:extLst>
              <a:ext uri="{FF2B5EF4-FFF2-40B4-BE49-F238E27FC236}">
                <a16:creationId xmlns:a16="http://schemas.microsoft.com/office/drawing/2014/main" id="{46672F8F-5EC1-E54D-9240-7E10B18B9E3B}"/>
              </a:ext>
            </a:extLst>
          </p:cNvPr>
          <p:cNvSpPr txBox="1">
            <a:spLocks/>
          </p:cNvSpPr>
          <p:nvPr/>
        </p:nvSpPr>
        <p:spPr>
          <a:xfrm>
            <a:off x="4106270" y="5447429"/>
            <a:ext cx="2854927" cy="291310"/>
          </a:xfrm>
          <a:prstGeom prst="rect">
            <a:avLst/>
          </a:prstGeom>
        </p:spPr>
        <p:txBody>
          <a:bodyPr vert="horz" wrap="square" lIns="28345" tIns="0" rIns="28345" bIns="14173" rtlCol="0" anchor="t" anchorCtr="0">
            <a:spAutoFit/>
          </a:bodyPr>
          <a:lstStyle>
            <a:lvl1pPr algn="ctr" defTabSz="457200" rtl="0" eaLnBrk="1" latinLnBrk="0" hangingPunct="1">
              <a:spcBef>
                <a:spcPct val="0"/>
              </a:spcBef>
              <a:buNone/>
              <a:defRPr sz="2900" kern="1200">
                <a:solidFill>
                  <a:schemeClr val="accent6"/>
                </a:solidFill>
                <a:latin typeface="Source Sans Pro ExtraLight"/>
                <a:ea typeface="+mj-ea"/>
                <a:cs typeface="Source Sans Pro ExtraLight"/>
              </a:defRPr>
            </a:lvl1pPr>
          </a:lstStyle>
          <a:p>
            <a:pPr algn="l"/>
            <a:r>
              <a:rPr lang="en-US" sz="1800" b="1" dirty="0">
                <a:solidFill>
                  <a:schemeClr val="tx1">
                    <a:lumMod val="65000"/>
                    <a:lumOff val="35000"/>
                  </a:schemeClr>
                </a:solidFill>
                <a:latin typeface="Fira Sans"/>
                <a:cs typeface="Roboto Light"/>
              </a:rPr>
              <a:t>SIMULAZIONE</a:t>
            </a:r>
          </a:p>
        </p:txBody>
      </p:sp>
      <p:sp>
        <p:nvSpPr>
          <p:cNvPr id="119" name="Title 20">
            <a:extLst>
              <a:ext uri="{FF2B5EF4-FFF2-40B4-BE49-F238E27FC236}">
                <a16:creationId xmlns:a16="http://schemas.microsoft.com/office/drawing/2014/main" id="{16F349C6-161A-8D43-BB07-190CB4499F30}"/>
              </a:ext>
            </a:extLst>
          </p:cNvPr>
          <p:cNvSpPr txBox="1">
            <a:spLocks/>
          </p:cNvSpPr>
          <p:nvPr/>
        </p:nvSpPr>
        <p:spPr>
          <a:xfrm>
            <a:off x="4050342" y="7481262"/>
            <a:ext cx="3465903" cy="260533"/>
          </a:xfrm>
          <a:prstGeom prst="rect">
            <a:avLst/>
          </a:prstGeom>
        </p:spPr>
        <p:txBody>
          <a:bodyPr vert="horz" wrap="square" lIns="28345" tIns="0" rIns="28345" bIns="14173" rtlCol="0" anchor="t" anchorCtr="0">
            <a:spAutoFit/>
          </a:bodyPr>
          <a:lstStyle>
            <a:lvl1pPr algn="ctr" defTabSz="457200" rtl="0" eaLnBrk="1" latinLnBrk="0" hangingPunct="1">
              <a:spcBef>
                <a:spcPct val="0"/>
              </a:spcBef>
              <a:buNone/>
              <a:defRPr sz="2900" kern="1200">
                <a:solidFill>
                  <a:schemeClr val="accent6"/>
                </a:solidFill>
                <a:latin typeface="Source Sans Pro ExtraLight"/>
                <a:ea typeface="+mj-ea"/>
                <a:cs typeface="Source Sans Pro ExtraLight"/>
              </a:defRPr>
            </a:lvl1pPr>
          </a:lstStyle>
          <a:p>
            <a:pPr algn="l"/>
            <a:r>
              <a:rPr lang="en-US" sz="1600" b="1" dirty="0">
                <a:solidFill>
                  <a:schemeClr val="tx1">
                    <a:lumMod val="65000"/>
                    <a:lumOff val="35000"/>
                  </a:schemeClr>
                </a:solidFill>
                <a:latin typeface="Fira Sans"/>
                <a:cs typeface="Roboto Light"/>
              </a:rPr>
              <a:t>GRUPPO DI LAVORO</a:t>
            </a:r>
            <a:endParaRPr lang="en-US" sz="1116" b="1" dirty="0">
              <a:solidFill>
                <a:schemeClr val="tx1">
                  <a:lumMod val="65000"/>
                  <a:lumOff val="35000"/>
                </a:schemeClr>
              </a:solidFill>
              <a:latin typeface="Fira Sans"/>
              <a:cs typeface="Roboto Light"/>
            </a:endParaRPr>
          </a:p>
        </p:txBody>
      </p:sp>
      <p:sp>
        <p:nvSpPr>
          <p:cNvPr id="120" name="Title 20">
            <a:extLst>
              <a:ext uri="{FF2B5EF4-FFF2-40B4-BE49-F238E27FC236}">
                <a16:creationId xmlns:a16="http://schemas.microsoft.com/office/drawing/2014/main" id="{ACCF5BDC-EE58-5140-B918-FB7F38F4D998}"/>
              </a:ext>
            </a:extLst>
          </p:cNvPr>
          <p:cNvSpPr txBox="1">
            <a:spLocks/>
          </p:cNvSpPr>
          <p:nvPr/>
        </p:nvSpPr>
        <p:spPr>
          <a:xfrm>
            <a:off x="4070469" y="7524804"/>
            <a:ext cx="2893527" cy="1038746"/>
          </a:xfrm>
          <a:prstGeom prst="rect">
            <a:avLst/>
          </a:prstGeom>
        </p:spPr>
        <p:txBody>
          <a:bodyPr vert="horz" wrap="square" lIns="28345" tIns="0" rIns="0" bIns="0" rtlCol="0" anchor="ctr">
            <a:spAutoFit/>
          </a:bodyPr>
          <a:lstStyle>
            <a:lvl1pPr algn="ctr" defTabSz="457200" rtl="0" eaLnBrk="1" latinLnBrk="0" hangingPunct="1">
              <a:spcBef>
                <a:spcPct val="0"/>
              </a:spcBef>
              <a:buNone/>
              <a:defRPr sz="2900" kern="1200">
                <a:solidFill>
                  <a:schemeClr val="accent6"/>
                </a:solidFill>
                <a:latin typeface="Source Sans Pro ExtraLight"/>
                <a:ea typeface="+mj-ea"/>
                <a:cs typeface="Source Sans Pro ExtraLight"/>
              </a:defRPr>
            </a:lvl1pPr>
          </a:lstStyle>
          <a:p>
            <a:pPr algn="l">
              <a:lnSpc>
                <a:spcPts val="843"/>
              </a:lnSpc>
            </a:pPr>
            <a:endParaRPr lang="pt-BR" sz="1400" dirty="0">
              <a:solidFill>
                <a:schemeClr val="tx1">
                  <a:lumMod val="65000"/>
                  <a:lumOff val="35000"/>
                </a:schemeClr>
              </a:solidFill>
              <a:latin typeface="Fira Sans"/>
              <a:cs typeface="Roboto Light"/>
            </a:endParaRPr>
          </a:p>
          <a:p>
            <a:pPr algn="l">
              <a:spcAft>
                <a:spcPts val="75"/>
              </a:spcAft>
            </a:pPr>
            <a:endParaRPr lang="pt-BR" sz="1800" dirty="0">
              <a:solidFill>
                <a:schemeClr val="tx1">
                  <a:lumMod val="65000"/>
                  <a:lumOff val="35000"/>
                </a:schemeClr>
              </a:solidFill>
              <a:latin typeface="Fira Sans"/>
              <a:cs typeface="+mn-cs"/>
            </a:endParaRPr>
          </a:p>
          <a:p>
            <a:pPr algn="l">
              <a:spcAft>
                <a:spcPts val="75"/>
              </a:spcAft>
            </a:pPr>
            <a:r>
              <a:rPr lang="pt-BR" sz="1400" dirty="0">
                <a:solidFill>
                  <a:srgbClr val="444444"/>
                </a:solidFill>
                <a:latin typeface="Fira Sans"/>
                <a:cs typeface="+mn-cs"/>
              </a:rPr>
              <a:t>Sono stati attivati due gruppi di lavoro su alcune buone prassi locali. Cosa le rende/le ha rese “BUONE”?	</a:t>
            </a:r>
            <a:endParaRPr lang="en-US" sz="1400" dirty="0">
              <a:solidFill>
                <a:srgbClr val="444444"/>
              </a:solidFill>
              <a:latin typeface="Fira Sans"/>
              <a:cs typeface="+mn-cs"/>
            </a:endParaRPr>
          </a:p>
        </p:txBody>
      </p:sp>
      <p:sp>
        <p:nvSpPr>
          <p:cNvPr id="95" name="Title 20">
            <a:extLst>
              <a:ext uri="{FF2B5EF4-FFF2-40B4-BE49-F238E27FC236}">
                <a16:creationId xmlns:a16="http://schemas.microsoft.com/office/drawing/2014/main" id="{55E6FDDA-2FB4-4B14-8863-74A80D8DD00C}"/>
              </a:ext>
            </a:extLst>
          </p:cNvPr>
          <p:cNvSpPr txBox="1">
            <a:spLocks/>
          </p:cNvSpPr>
          <p:nvPr/>
        </p:nvSpPr>
        <p:spPr>
          <a:xfrm>
            <a:off x="4085667" y="2280828"/>
            <a:ext cx="3042885" cy="1292662"/>
          </a:xfrm>
          <a:prstGeom prst="rect">
            <a:avLst/>
          </a:prstGeom>
        </p:spPr>
        <p:txBody>
          <a:bodyPr vert="horz" wrap="square" lIns="28345" tIns="0" rIns="0" bIns="0" rtlCol="0" anchor="ctr">
            <a:spAutoFit/>
          </a:bodyPr>
          <a:lstStyle>
            <a:lvl1pPr algn="ctr" defTabSz="457200" rtl="0" eaLnBrk="1" latinLnBrk="0" hangingPunct="1">
              <a:spcBef>
                <a:spcPct val="0"/>
              </a:spcBef>
              <a:buNone/>
              <a:defRPr sz="2900" kern="1200">
                <a:solidFill>
                  <a:schemeClr val="accent6"/>
                </a:solidFill>
                <a:latin typeface="Source Sans Pro ExtraLight"/>
                <a:ea typeface="+mj-ea"/>
                <a:cs typeface="Source Sans Pro ExtraLight"/>
              </a:defRPr>
            </a:lvl1pPr>
          </a:lstStyle>
          <a:p>
            <a:pPr algn="just">
              <a:spcBef>
                <a:spcPts val="0"/>
              </a:spcBef>
              <a:spcAft>
                <a:spcPts val="75"/>
              </a:spcAft>
            </a:pPr>
            <a:r>
              <a:rPr lang="it-IT" sz="1400" dirty="0">
                <a:solidFill>
                  <a:srgbClr val="444444"/>
                </a:solidFill>
                <a:latin typeface="Fira Sans"/>
              </a:rPr>
              <a:t>Associazione di idee. Nel laboratorio, tale tecnica è stata utilizzata per far emergere diverse concezioni o esperienze relative  della partecipazione, in vista della costruzione di un «terreno semantico comune»</a:t>
            </a:r>
            <a:endParaRPr lang="en-US" sz="1400" dirty="0">
              <a:solidFill>
                <a:schemeClr val="tx1">
                  <a:lumMod val="65000"/>
                  <a:lumOff val="35000"/>
                </a:schemeClr>
              </a:solidFill>
              <a:latin typeface="Fira Sans"/>
              <a:cs typeface="Roboto Light"/>
            </a:endParaRPr>
          </a:p>
        </p:txBody>
      </p:sp>
      <p:sp>
        <p:nvSpPr>
          <p:cNvPr id="2" name="Rettangolo 1">
            <a:extLst>
              <a:ext uri="{FF2B5EF4-FFF2-40B4-BE49-F238E27FC236}">
                <a16:creationId xmlns:a16="http://schemas.microsoft.com/office/drawing/2014/main" id="{0A841B07-C42C-475B-9337-D4CB0C04A824}"/>
              </a:ext>
            </a:extLst>
          </p:cNvPr>
          <p:cNvSpPr/>
          <p:nvPr/>
        </p:nvSpPr>
        <p:spPr>
          <a:xfrm>
            <a:off x="4070469" y="5771459"/>
            <a:ext cx="3222239" cy="1600438"/>
          </a:xfrm>
          <a:prstGeom prst="rect">
            <a:avLst/>
          </a:prstGeom>
        </p:spPr>
        <p:txBody>
          <a:bodyPr wrap="square">
            <a:spAutoFit/>
          </a:bodyPr>
          <a:lstStyle/>
          <a:p>
            <a:r>
              <a:rPr lang="it-IT" sz="1400" dirty="0">
                <a:solidFill>
                  <a:srgbClr val="444444"/>
                </a:solidFill>
                <a:latin typeface="Fira Sans"/>
                <a:ea typeface="+mj-ea"/>
              </a:rPr>
              <a:t>Si selezionano dal gruppo alcuni «attori» che interpretano dei ruoli e un copione predefinito. Oggetto della simulazione è stato un incontro aperto alla cittadinanza sulla raccolta differenziata. Nel frattempo, gli altri partecipanti svolgono il ruolo di osservatori esterni.</a:t>
            </a:r>
          </a:p>
        </p:txBody>
      </p:sp>
      <p:sp>
        <p:nvSpPr>
          <p:cNvPr id="114" name="Rettangolo">
            <a:extLst>
              <a:ext uri="{FF2B5EF4-FFF2-40B4-BE49-F238E27FC236}">
                <a16:creationId xmlns:a16="http://schemas.microsoft.com/office/drawing/2014/main" id="{29590E0E-01F5-4EB8-B21B-252A33AC5193}"/>
              </a:ext>
            </a:extLst>
          </p:cNvPr>
          <p:cNvSpPr/>
          <p:nvPr/>
        </p:nvSpPr>
        <p:spPr>
          <a:xfrm>
            <a:off x="13559" y="9028254"/>
            <a:ext cx="7546115" cy="1663560"/>
          </a:xfrm>
          <a:prstGeom prst="rect">
            <a:avLst/>
          </a:prstGeom>
          <a:solidFill>
            <a:srgbClr val="1A84B2"/>
          </a:solidFill>
          <a:ln w="12700">
            <a:miter lim="400000"/>
          </a:ln>
        </p:spPr>
        <p:txBody>
          <a:bodyPr lIns="50397" rIns="50397" anchor="ctr"/>
          <a:lstStyle/>
          <a:p>
            <a:pPr algn="ctr">
              <a:lnSpc>
                <a:spcPct val="110000"/>
              </a:lnSpc>
              <a:defRPr sz="1400">
                <a:solidFill>
                  <a:srgbClr val="FFFFFF"/>
                </a:solidFill>
                <a:latin typeface="Fira Sans Regular"/>
                <a:ea typeface="Fira Sans Regular"/>
                <a:cs typeface="Fira Sans Regular"/>
                <a:sym typeface="Fira Sans Regular"/>
              </a:defRPr>
            </a:pPr>
            <a:endParaRPr sz="1543" dirty="0"/>
          </a:p>
        </p:txBody>
      </p:sp>
      <p:pic>
        <p:nvPicPr>
          <p:cNvPr id="3" name="Immagine 2">
            <a:extLst>
              <a:ext uri="{FF2B5EF4-FFF2-40B4-BE49-F238E27FC236}">
                <a16:creationId xmlns:a16="http://schemas.microsoft.com/office/drawing/2014/main" id="{E8B26BE8-8662-4821-8526-F11FE2AB26FB}"/>
              </a:ext>
            </a:extLst>
          </p:cNvPr>
          <p:cNvPicPr>
            <a:picLocks noChangeAspect="1"/>
          </p:cNvPicPr>
          <p:nvPr/>
        </p:nvPicPr>
        <p:blipFill rotWithShape="1">
          <a:blip r:embed="rId3">
            <a:alphaModFix amt="50000"/>
          </a:blip>
          <a:srcRect l="726" t="16115" r="757" b="17150"/>
          <a:stretch/>
        </p:blipFill>
        <p:spPr>
          <a:xfrm>
            <a:off x="13559" y="8990892"/>
            <a:ext cx="7594526" cy="1709754"/>
          </a:xfrm>
          <a:prstGeom prst="rect">
            <a:avLst/>
          </a:prstGeom>
        </p:spPr>
      </p:pic>
      <p:sp>
        <p:nvSpPr>
          <p:cNvPr id="118" name="Rettangolo">
            <a:extLst>
              <a:ext uri="{FF2B5EF4-FFF2-40B4-BE49-F238E27FC236}">
                <a16:creationId xmlns:a16="http://schemas.microsoft.com/office/drawing/2014/main" id="{4A067215-1164-4666-8C82-9AA67FB381ED}"/>
              </a:ext>
            </a:extLst>
          </p:cNvPr>
          <p:cNvSpPr/>
          <p:nvPr/>
        </p:nvSpPr>
        <p:spPr>
          <a:xfrm>
            <a:off x="0" y="420131"/>
            <a:ext cx="6961197" cy="916717"/>
          </a:xfrm>
          <a:prstGeom prst="rect">
            <a:avLst/>
          </a:prstGeom>
          <a:solidFill>
            <a:srgbClr val="C73278"/>
          </a:solidFill>
          <a:ln w="12700">
            <a:miter lim="400000"/>
          </a:ln>
        </p:spPr>
        <p:txBody>
          <a:bodyPr lIns="50397" rIns="50397" anchor="ctr"/>
          <a:lstStyle/>
          <a:p>
            <a:pPr>
              <a:defRPr>
                <a:solidFill>
                  <a:srgbClr val="FFFFFF"/>
                </a:solidFill>
              </a:defRPr>
            </a:pPr>
            <a:r>
              <a:rPr lang="it-IT" sz="2400" dirty="0"/>
              <a:t>  </a:t>
            </a:r>
            <a:r>
              <a:rPr lang="it-IT" sz="2400" dirty="0">
                <a:latin typeface="Fira Sans"/>
              </a:rPr>
              <a:t>3. LE TECNICHE UTILIZZATE</a:t>
            </a:r>
          </a:p>
        </p:txBody>
      </p:sp>
      <p:sp>
        <p:nvSpPr>
          <p:cNvPr id="4" name="CasellaDiTesto 3">
            <a:extLst>
              <a:ext uri="{FF2B5EF4-FFF2-40B4-BE49-F238E27FC236}">
                <a16:creationId xmlns:a16="http://schemas.microsoft.com/office/drawing/2014/main" id="{76FDD0D8-E8D0-4F75-8EC4-839BA85C479E}"/>
              </a:ext>
            </a:extLst>
          </p:cNvPr>
          <p:cNvSpPr txBox="1"/>
          <p:nvPr/>
        </p:nvSpPr>
        <p:spPr>
          <a:xfrm>
            <a:off x="316703" y="1304069"/>
            <a:ext cx="6849889" cy="584775"/>
          </a:xfrm>
          <a:prstGeom prst="rect">
            <a:avLst/>
          </a:prstGeom>
          <a:noFill/>
        </p:spPr>
        <p:txBody>
          <a:bodyPr wrap="square" rtlCol="0">
            <a:spAutoFit/>
          </a:bodyPr>
          <a:lstStyle/>
          <a:p>
            <a:r>
              <a:rPr lang="it-IT" sz="1540" dirty="0">
                <a:latin typeface="Fira Sans"/>
              </a:rPr>
              <a:t>Di seguito si riportano le principali tecniche di facilitazione dei gruppi presentate e sperimentate nel percorso formativo-laboratoriale </a:t>
            </a:r>
            <a:r>
              <a:rPr lang="it-IT" sz="1540" i="1" dirty="0">
                <a:latin typeface="Fira Sans"/>
              </a:rPr>
              <a:t>(</a:t>
            </a:r>
            <a:r>
              <a:rPr lang="it-IT" sz="1540" i="1" dirty="0">
                <a:latin typeface="Fira Sans"/>
                <a:hlinkClick r:id="rId4" action="ppaction://hlinkfile"/>
              </a:rPr>
              <a:t>vedi anche allegato 1</a:t>
            </a:r>
            <a:r>
              <a:rPr lang="it-IT" sz="1540" i="1" dirty="0">
                <a:latin typeface="Fira Sans"/>
              </a:rPr>
              <a:t>)</a:t>
            </a:r>
          </a:p>
        </p:txBody>
      </p:sp>
    </p:spTree>
    <p:extLst>
      <p:ext uri="{BB962C8B-B14F-4D97-AF65-F5344CB8AC3E}">
        <p14:creationId xmlns:p14="http://schemas.microsoft.com/office/powerpoint/2010/main" val="35071198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20"/>
                                        </p:tgtEl>
                                        <p:attrNameLst>
                                          <p:attrName>style.visibility</p:attrName>
                                        </p:attrNameLst>
                                      </p:cBhvr>
                                      <p:to>
                                        <p:strVal val="visible"/>
                                      </p:to>
                                    </p:set>
                                    <p:anim calcmode="lin" valueType="num">
                                      <p:cBhvr>
                                        <p:cTn id="7" dur="500" fill="hold"/>
                                        <p:tgtEl>
                                          <p:spTgt spid="20"/>
                                        </p:tgtEl>
                                        <p:attrNameLst>
                                          <p:attrName>ppt_w</p:attrName>
                                        </p:attrNameLst>
                                      </p:cBhvr>
                                      <p:tavLst>
                                        <p:tav tm="0">
                                          <p:val>
                                            <p:fltVal val="0"/>
                                          </p:val>
                                        </p:tav>
                                        <p:tav tm="100000">
                                          <p:val>
                                            <p:strVal val="#ppt_w"/>
                                          </p:val>
                                        </p:tav>
                                      </p:tavLst>
                                    </p:anim>
                                    <p:anim calcmode="lin" valueType="num">
                                      <p:cBhvr>
                                        <p:cTn id="8" dur="500" fill="hold"/>
                                        <p:tgtEl>
                                          <p:spTgt spid="20"/>
                                        </p:tgtEl>
                                        <p:attrNameLst>
                                          <p:attrName>ppt_h</p:attrName>
                                        </p:attrNameLst>
                                      </p:cBhvr>
                                      <p:tavLst>
                                        <p:tav tm="0">
                                          <p:val>
                                            <p:fltVal val="0"/>
                                          </p:val>
                                        </p:tav>
                                        <p:tav tm="100000">
                                          <p:val>
                                            <p:strVal val="#ppt_h"/>
                                          </p:val>
                                        </p:tav>
                                      </p:tavLst>
                                    </p:anim>
                                    <p:animEffect transition="in" filter="fade">
                                      <p:cBhvr>
                                        <p:cTn id="9" dur="500"/>
                                        <p:tgtEl>
                                          <p:spTgt spid="20"/>
                                        </p:tgtEl>
                                      </p:cBhvr>
                                    </p:animEffect>
                                  </p:childTnLst>
                                </p:cTn>
                              </p:par>
                            </p:childTnLst>
                          </p:cTn>
                        </p:par>
                        <p:par>
                          <p:cTn id="10" fill="hold">
                            <p:stCondLst>
                              <p:cond delay="500"/>
                            </p:stCondLst>
                            <p:childTnLst>
                              <p:par>
                                <p:cTn id="11" presetID="53" presetClass="entr" presetSubtype="16" fill="hold" grpId="0" nodeType="afterEffect">
                                  <p:stCondLst>
                                    <p:cond delay="0"/>
                                  </p:stCondLst>
                                  <p:childTnLst>
                                    <p:set>
                                      <p:cBhvr>
                                        <p:cTn id="12" dur="1" fill="hold">
                                          <p:stCondLst>
                                            <p:cond delay="0"/>
                                          </p:stCondLst>
                                        </p:cTn>
                                        <p:tgtEl>
                                          <p:spTgt spid="34"/>
                                        </p:tgtEl>
                                        <p:attrNameLst>
                                          <p:attrName>style.visibility</p:attrName>
                                        </p:attrNameLst>
                                      </p:cBhvr>
                                      <p:to>
                                        <p:strVal val="visible"/>
                                      </p:to>
                                    </p:set>
                                    <p:anim calcmode="lin" valueType="num">
                                      <p:cBhvr>
                                        <p:cTn id="13" dur="500" fill="hold"/>
                                        <p:tgtEl>
                                          <p:spTgt spid="34"/>
                                        </p:tgtEl>
                                        <p:attrNameLst>
                                          <p:attrName>ppt_w</p:attrName>
                                        </p:attrNameLst>
                                      </p:cBhvr>
                                      <p:tavLst>
                                        <p:tav tm="0">
                                          <p:val>
                                            <p:fltVal val="0"/>
                                          </p:val>
                                        </p:tav>
                                        <p:tav tm="100000">
                                          <p:val>
                                            <p:strVal val="#ppt_w"/>
                                          </p:val>
                                        </p:tav>
                                      </p:tavLst>
                                    </p:anim>
                                    <p:anim calcmode="lin" valueType="num">
                                      <p:cBhvr>
                                        <p:cTn id="14" dur="500" fill="hold"/>
                                        <p:tgtEl>
                                          <p:spTgt spid="34"/>
                                        </p:tgtEl>
                                        <p:attrNameLst>
                                          <p:attrName>ppt_h</p:attrName>
                                        </p:attrNameLst>
                                      </p:cBhvr>
                                      <p:tavLst>
                                        <p:tav tm="0">
                                          <p:val>
                                            <p:fltVal val="0"/>
                                          </p:val>
                                        </p:tav>
                                        <p:tav tm="100000">
                                          <p:val>
                                            <p:strVal val="#ppt_h"/>
                                          </p:val>
                                        </p:tav>
                                      </p:tavLst>
                                    </p:anim>
                                    <p:animEffect transition="in" filter="fade">
                                      <p:cBhvr>
                                        <p:cTn id="15" dur="500"/>
                                        <p:tgtEl>
                                          <p:spTgt spid="34"/>
                                        </p:tgtEl>
                                      </p:cBhvr>
                                    </p:animEffect>
                                  </p:childTnLst>
                                </p:cTn>
                              </p:par>
                            </p:childTnLst>
                          </p:cTn>
                        </p:par>
                        <p:par>
                          <p:cTn id="16" fill="hold">
                            <p:stCondLst>
                              <p:cond delay="1000"/>
                            </p:stCondLst>
                            <p:childTnLst>
                              <p:par>
                                <p:cTn id="17" presetID="53" presetClass="entr" presetSubtype="16" fill="hold" grpId="0" nodeType="afterEffect">
                                  <p:stCondLst>
                                    <p:cond delay="0"/>
                                  </p:stCondLst>
                                  <p:childTnLst>
                                    <p:set>
                                      <p:cBhvr>
                                        <p:cTn id="18" dur="1" fill="hold">
                                          <p:stCondLst>
                                            <p:cond delay="0"/>
                                          </p:stCondLst>
                                        </p:cTn>
                                        <p:tgtEl>
                                          <p:spTgt spid="35"/>
                                        </p:tgtEl>
                                        <p:attrNameLst>
                                          <p:attrName>style.visibility</p:attrName>
                                        </p:attrNameLst>
                                      </p:cBhvr>
                                      <p:to>
                                        <p:strVal val="visible"/>
                                      </p:to>
                                    </p:set>
                                    <p:anim calcmode="lin" valueType="num">
                                      <p:cBhvr>
                                        <p:cTn id="19" dur="500" fill="hold"/>
                                        <p:tgtEl>
                                          <p:spTgt spid="35"/>
                                        </p:tgtEl>
                                        <p:attrNameLst>
                                          <p:attrName>ppt_w</p:attrName>
                                        </p:attrNameLst>
                                      </p:cBhvr>
                                      <p:tavLst>
                                        <p:tav tm="0">
                                          <p:val>
                                            <p:fltVal val="0"/>
                                          </p:val>
                                        </p:tav>
                                        <p:tav tm="100000">
                                          <p:val>
                                            <p:strVal val="#ppt_w"/>
                                          </p:val>
                                        </p:tav>
                                      </p:tavLst>
                                    </p:anim>
                                    <p:anim calcmode="lin" valueType="num">
                                      <p:cBhvr>
                                        <p:cTn id="20" dur="500" fill="hold"/>
                                        <p:tgtEl>
                                          <p:spTgt spid="35"/>
                                        </p:tgtEl>
                                        <p:attrNameLst>
                                          <p:attrName>ppt_h</p:attrName>
                                        </p:attrNameLst>
                                      </p:cBhvr>
                                      <p:tavLst>
                                        <p:tav tm="0">
                                          <p:val>
                                            <p:fltVal val="0"/>
                                          </p:val>
                                        </p:tav>
                                        <p:tav tm="100000">
                                          <p:val>
                                            <p:strVal val="#ppt_h"/>
                                          </p:val>
                                        </p:tav>
                                      </p:tavLst>
                                    </p:anim>
                                    <p:animEffect transition="in" filter="fade">
                                      <p:cBhvr>
                                        <p:cTn id="21" dur="500"/>
                                        <p:tgtEl>
                                          <p:spTgt spid="35"/>
                                        </p:tgtEl>
                                      </p:cBhvr>
                                    </p:animEffect>
                                  </p:childTnLst>
                                </p:cTn>
                              </p:par>
                            </p:childTnLst>
                          </p:cTn>
                        </p:par>
                        <p:par>
                          <p:cTn id="22" fill="hold">
                            <p:stCondLst>
                              <p:cond delay="1500"/>
                            </p:stCondLst>
                            <p:childTnLst>
                              <p:par>
                                <p:cTn id="23" presetID="53" presetClass="entr" presetSubtype="16" fill="hold" grpId="0" nodeType="afterEffect">
                                  <p:stCondLst>
                                    <p:cond delay="0"/>
                                  </p:stCondLst>
                                  <p:childTnLst>
                                    <p:set>
                                      <p:cBhvr>
                                        <p:cTn id="24" dur="1" fill="hold">
                                          <p:stCondLst>
                                            <p:cond delay="0"/>
                                          </p:stCondLst>
                                        </p:cTn>
                                        <p:tgtEl>
                                          <p:spTgt spid="36"/>
                                        </p:tgtEl>
                                        <p:attrNameLst>
                                          <p:attrName>style.visibility</p:attrName>
                                        </p:attrNameLst>
                                      </p:cBhvr>
                                      <p:to>
                                        <p:strVal val="visible"/>
                                      </p:to>
                                    </p:set>
                                    <p:anim calcmode="lin" valueType="num">
                                      <p:cBhvr>
                                        <p:cTn id="25" dur="500" fill="hold"/>
                                        <p:tgtEl>
                                          <p:spTgt spid="36"/>
                                        </p:tgtEl>
                                        <p:attrNameLst>
                                          <p:attrName>ppt_w</p:attrName>
                                        </p:attrNameLst>
                                      </p:cBhvr>
                                      <p:tavLst>
                                        <p:tav tm="0">
                                          <p:val>
                                            <p:fltVal val="0"/>
                                          </p:val>
                                        </p:tav>
                                        <p:tav tm="100000">
                                          <p:val>
                                            <p:strVal val="#ppt_w"/>
                                          </p:val>
                                        </p:tav>
                                      </p:tavLst>
                                    </p:anim>
                                    <p:anim calcmode="lin" valueType="num">
                                      <p:cBhvr>
                                        <p:cTn id="26" dur="500" fill="hold"/>
                                        <p:tgtEl>
                                          <p:spTgt spid="36"/>
                                        </p:tgtEl>
                                        <p:attrNameLst>
                                          <p:attrName>ppt_h</p:attrName>
                                        </p:attrNameLst>
                                      </p:cBhvr>
                                      <p:tavLst>
                                        <p:tav tm="0">
                                          <p:val>
                                            <p:fltVal val="0"/>
                                          </p:val>
                                        </p:tav>
                                        <p:tav tm="100000">
                                          <p:val>
                                            <p:strVal val="#ppt_h"/>
                                          </p:val>
                                        </p:tav>
                                      </p:tavLst>
                                    </p:anim>
                                    <p:animEffect transition="in" filter="fade">
                                      <p:cBhvr>
                                        <p:cTn id="27" dur="500"/>
                                        <p:tgtEl>
                                          <p:spTgt spid="36"/>
                                        </p:tgtEl>
                                      </p:cBhvr>
                                    </p:animEffect>
                                  </p:childTnLst>
                                </p:cTn>
                              </p:par>
                            </p:childTnLst>
                          </p:cTn>
                        </p:par>
                        <p:par>
                          <p:cTn id="28" fill="hold">
                            <p:stCondLst>
                              <p:cond delay="2000"/>
                            </p:stCondLst>
                            <p:childTnLst>
                              <p:par>
                                <p:cTn id="29" presetID="53" presetClass="entr" presetSubtype="16" fill="hold" nodeType="afterEffect">
                                  <p:stCondLst>
                                    <p:cond delay="0"/>
                                  </p:stCondLst>
                                  <p:childTnLst>
                                    <p:set>
                                      <p:cBhvr>
                                        <p:cTn id="30" dur="1" fill="hold">
                                          <p:stCondLst>
                                            <p:cond delay="0"/>
                                          </p:stCondLst>
                                        </p:cTn>
                                        <p:tgtEl>
                                          <p:spTgt spid="37"/>
                                        </p:tgtEl>
                                        <p:attrNameLst>
                                          <p:attrName>style.visibility</p:attrName>
                                        </p:attrNameLst>
                                      </p:cBhvr>
                                      <p:to>
                                        <p:strVal val="visible"/>
                                      </p:to>
                                    </p:set>
                                    <p:anim calcmode="lin" valueType="num">
                                      <p:cBhvr>
                                        <p:cTn id="31" dur="500" fill="hold"/>
                                        <p:tgtEl>
                                          <p:spTgt spid="37"/>
                                        </p:tgtEl>
                                        <p:attrNameLst>
                                          <p:attrName>ppt_w</p:attrName>
                                        </p:attrNameLst>
                                      </p:cBhvr>
                                      <p:tavLst>
                                        <p:tav tm="0">
                                          <p:val>
                                            <p:fltVal val="0"/>
                                          </p:val>
                                        </p:tav>
                                        <p:tav tm="100000">
                                          <p:val>
                                            <p:strVal val="#ppt_w"/>
                                          </p:val>
                                        </p:tav>
                                      </p:tavLst>
                                    </p:anim>
                                    <p:anim calcmode="lin" valueType="num">
                                      <p:cBhvr>
                                        <p:cTn id="32" dur="500" fill="hold"/>
                                        <p:tgtEl>
                                          <p:spTgt spid="37"/>
                                        </p:tgtEl>
                                        <p:attrNameLst>
                                          <p:attrName>ppt_h</p:attrName>
                                        </p:attrNameLst>
                                      </p:cBhvr>
                                      <p:tavLst>
                                        <p:tav tm="0">
                                          <p:val>
                                            <p:fltVal val="0"/>
                                          </p:val>
                                        </p:tav>
                                        <p:tav tm="100000">
                                          <p:val>
                                            <p:strVal val="#ppt_h"/>
                                          </p:val>
                                        </p:tav>
                                      </p:tavLst>
                                    </p:anim>
                                    <p:animEffect transition="in" filter="fade">
                                      <p:cBhvr>
                                        <p:cTn id="33" dur="500"/>
                                        <p:tgtEl>
                                          <p:spTgt spid="37"/>
                                        </p:tgtEl>
                                      </p:cBhvr>
                                    </p:animEffect>
                                  </p:childTnLst>
                                </p:cTn>
                              </p:par>
                            </p:childTnLst>
                          </p:cTn>
                        </p:par>
                        <p:par>
                          <p:cTn id="34" fill="hold">
                            <p:stCondLst>
                              <p:cond delay="2500"/>
                            </p:stCondLst>
                            <p:childTnLst>
                              <p:par>
                                <p:cTn id="35" presetID="10" presetClass="entr" presetSubtype="0" fill="hold" grpId="0" nodeType="afterEffect">
                                  <p:stCondLst>
                                    <p:cond delay="0"/>
                                  </p:stCondLst>
                                  <p:childTnLst>
                                    <p:set>
                                      <p:cBhvr>
                                        <p:cTn id="36" dur="1" fill="hold">
                                          <p:stCondLst>
                                            <p:cond delay="0"/>
                                          </p:stCondLst>
                                        </p:cTn>
                                        <p:tgtEl>
                                          <p:spTgt spid="113"/>
                                        </p:tgtEl>
                                        <p:attrNameLst>
                                          <p:attrName>style.visibility</p:attrName>
                                        </p:attrNameLst>
                                      </p:cBhvr>
                                      <p:to>
                                        <p:strVal val="visible"/>
                                      </p:to>
                                    </p:set>
                                    <p:animEffect transition="in" filter="fade">
                                      <p:cBhvr>
                                        <p:cTn id="37" dur="500"/>
                                        <p:tgtEl>
                                          <p:spTgt spid="113"/>
                                        </p:tgtEl>
                                      </p:cBhvr>
                                    </p:animEffect>
                                  </p:childTnLst>
                                </p:cTn>
                              </p:par>
                            </p:childTnLst>
                          </p:cTn>
                        </p:par>
                        <p:par>
                          <p:cTn id="38" fill="hold">
                            <p:stCondLst>
                              <p:cond delay="3000"/>
                            </p:stCondLst>
                            <p:childTnLst>
                              <p:par>
                                <p:cTn id="39" presetID="10" presetClass="entr" presetSubtype="0" fill="hold" grpId="0" nodeType="afterEffect">
                                  <p:stCondLst>
                                    <p:cond delay="0"/>
                                  </p:stCondLst>
                                  <p:childTnLst>
                                    <p:set>
                                      <p:cBhvr>
                                        <p:cTn id="40" dur="1" fill="hold">
                                          <p:stCondLst>
                                            <p:cond delay="0"/>
                                          </p:stCondLst>
                                        </p:cTn>
                                        <p:tgtEl>
                                          <p:spTgt spid="115"/>
                                        </p:tgtEl>
                                        <p:attrNameLst>
                                          <p:attrName>style.visibility</p:attrName>
                                        </p:attrNameLst>
                                      </p:cBhvr>
                                      <p:to>
                                        <p:strVal val="visible"/>
                                      </p:to>
                                    </p:set>
                                    <p:animEffect transition="in" filter="fade">
                                      <p:cBhvr>
                                        <p:cTn id="41" dur="500"/>
                                        <p:tgtEl>
                                          <p:spTgt spid="115"/>
                                        </p:tgtEl>
                                      </p:cBhvr>
                                    </p:animEffect>
                                  </p:childTnLst>
                                </p:cTn>
                              </p:par>
                            </p:childTnLst>
                          </p:cTn>
                        </p:par>
                        <p:par>
                          <p:cTn id="42" fill="hold">
                            <p:stCondLst>
                              <p:cond delay="3500"/>
                            </p:stCondLst>
                            <p:childTnLst>
                              <p:par>
                                <p:cTn id="43" presetID="10" presetClass="entr" presetSubtype="0" fill="hold" grpId="0" nodeType="afterEffect">
                                  <p:stCondLst>
                                    <p:cond delay="0"/>
                                  </p:stCondLst>
                                  <p:childTnLst>
                                    <p:set>
                                      <p:cBhvr>
                                        <p:cTn id="44" dur="1" fill="hold">
                                          <p:stCondLst>
                                            <p:cond delay="0"/>
                                          </p:stCondLst>
                                        </p:cTn>
                                        <p:tgtEl>
                                          <p:spTgt spid="116"/>
                                        </p:tgtEl>
                                        <p:attrNameLst>
                                          <p:attrName>style.visibility</p:attrName>
                                        </p:attrNameLst>
                                      </p:cBhvr>
                                      <p:to>
                                        <p:strVal val="visible"/>
                                      </p:to>
                                    </p:set>
                                    <p:animEffect transition="in" filter="fade">
                                      <p:cBhvr>
                                        <p:cTn id="45" dur="500"/>
                                        <p:tgtEl>
                                          <p:spTgt spid="116"/>
                                        </p:tgtEl>
                                      </p:cBhvr>
                                    </p:animEffect>
                                  </p:childTnLst>
                                </p:cTn>
                              </p:par>
                            </p:childTnLst>
                          </p:cTn>
                        </p:par>
                        <p:par>
                          <p:cTn id="46" fill="hold">
                            <p:stCondLst>
                              <p:cond delay="4000"/>
                            </p:stCondLst>
                            <p:childTnLst>
                              <p:par>
                                <p:cTn id="47" presetID="10" presetClass="entr" presetSubtype="0" fill="hold" grpId="0" nodeType="afterEffect">
                                  <p:stCondLst>
                                    <p:cond delay="0"/>
                                  </p:stCondLst>
                                  <p:childTnLst>
                                    <p:set>
                                      <p:cBhvr>
                                        <p:cTn id="48" dur="1" fill="hold">
                                          <p:stCondLst>
                                            <p:cond delay="0"/>
                                          </p:stCondLst>
                                        </p:cTn>
                                        <p:tgtEl>
                                          <p:spTgt spid="117"/>
                                        </p:tgtEl>
                                        <p:attrNameLst>
                                          <p:attrName>style.visibility</p:attrName>
                                        </p:attrNameLst>
                                      </p:cBhvr>
                                      <p:to>
                                        <p:strVal val="visible"/>
                                      </p:to>
                                    </p:set>
                                    <p:animEffect transition="in" filter="fade">
                                      <p:cBhvr>
                                        <p:cTn id="49" dur="500"/>
                                        <p:tgtEl>
                                          <p:spTgt spid="117"/>
                                        </p:tgtEl>
                                      </p:cBhvr>
                                    </p:animEffect>
                                  </p:childTnLst>
                                </p:cTn>
                              </p:par>
                            </p:childTnLst>
                          </p:cTn>
                        </p:par>
                        <p:par>
                          <p:cTn id="50" fill="hold">
                            <p:stCondLst>
                              <p:cond delay="4500"/>
                            </p:stCondLst>
                            <p:childTnLst>
                              <p:par>
                                <p:cTn id="51" presetID="10" presetClass="entr" presetSubtype="0" fill="hold" grpId="0" nodeType="afterEffect">
                                  <p:stCondLst>
                                    <p:cond delay="0"/>
                                  </p:stCondLst>
                                  <p:childTnLst>
                                    <p:set>
                                      <p:cBhvr>
                                        <p:cTn id="52" dur="1" fill="hold">
                                          <p:stCondLst>
                                            <p:cond delay="0"/>
                                          </p:stCondLst>
                                        </p:cTn>
                                        <p:tgtEl>
                                          <p:spTgt spid="119"/>
                                        </p:tgtEl>
                                        <p:attrNameLst>
                                          <p:attrName>style.visibility</p:attrName>
                                        </p:attrNameLst>
                                      </p:cBhvr>
                                      <p:to>
                                        <p:strVal val="visible"/>
                                      </p:to>
                                    </p:set>
                                    <p:animEffect transition="in" filter="fade">
                                      <p:cBhvr>
                                        <p:cTn id="53" dur="500"/>
                                        <p:tgtEl>
                                          <p:spTgt spid="119"/>
                                        </p:tgtEl>
                                      </p:cBhvr>
                                    </p:animEffect>
                                  </p:childTnLst>
                                </p:cTn>
                              </p:par>
                            </p:childTnLst>
                          </p:cTn>
                        </p:par>
                        <p:par>
                          <p:cTn id="54" fill="hold">
                            <p:stCondLst>
                              <p:cond delay="5000"/>
                            </p:stCondLst>
                            <p:childTnLst>
                              <p:par>
                                <p:cTn id="55" presetID="10" presetClass="entr" presetSubtype="0" fill="hold" grpId="0" nodeType="afterEffect">
                                  <p:stCondLst>
                                    <p:cond delay="0"/>
                                  </p:stCondLst>
                                  <p:childTnLst>
                                    <p:set>
                                      <p:cBhvr>
                                        <p:cTn id="56" dur="1" fill="hold">
                                          <p:stCondLst>
                                            <p:cond delay="0"/>
                                          </p:stCondLst>
                                        </p:cTn>
                                        <p:tgtEl>
                                          <p:spTgt spid="120"/>
                                        </p:tgtEl>
                                        <p:attrNameLst>
                                          <p:attrName>style.visibility</p:attrName>
                                        </p:attrNameLst>
                                      </p:cBhvr>
                                      <p:to>
                                        <p:strVal val="visible"/>
                                      </p:to>
                                    </p:set>
                                    <p:animEffect transition="in" filter="fade">
                                      <p:cBhvr>
                                        <p:cTn id="57" dur="500"/>
                                        <p:tgtEl>
                                          <p:spTgt spid="120"/>
                                        </p:tgtEl>
                                      </p:cBhvr>
                                    </p:animEffect>
                                  </p:childTnLst>
                                </p:cTn>
                              </p:par>
                            </p:childTnLst>
                          </p:cTn>
                        </p:par>
                        <p:par>
                          <p:cTn id="58" fill="hold">
                            <p:stCondLst>
                              <p:cond delay="5500"/>
                            </p:stCondLst>
                            <p:childTnLst>
                              <p:par>
                                <p:cTn id="59" presetID="10" presetClass="entr" presetSubtype="0" fill="hold" grpId="0" nodeType="afterEffect">
                                  <p:stCondLst>
                                    <p:cond delay="0"/>
                                  </p:stCondLst>
                                  <p:childTnLst>
                                    <p:set>
                                      <p:cBhvr>
                                        <p:cTn id="60" dur="1" fill="hold">
                                          <p:stCondLst>
                                            <p:cond delay="0"/>
                                          </p:stCondLst>
                                        </p:cTn>
                                        <p:tgtEl>
                                          <p:spTgt spid="95"/>
                                        </p:tgtEl>
                                        <p:attrNameLst>
                                          <p:attrName>style.visibility</p:attrName>
                                        </p:attrNameLst>
                                      </p:cBhvr>
                                      <p:to>
                                        <p:strVal val="visible"/>
                                      </p:to>
                                    </p:set>
                                    <p:animEffect transition="in" filter="fade">
                                      <p:cBhvr>
                                        <p:cTn id="61" dur="500"/>
                                        <p:tgtEl>
                                          <p:spTgt spid="9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34" grpId="0" animBg="1"/>
      <p:bldP spid="35" grpId="0" animBg="1"/>
      <p:bldP spid="36" grpId="0" animBg="1"/>
      <p:bldP spid="113" grpId="0"/>
      <p:bldP spid="115" grpId="0"/>
      <p:bldP spid="116" grpId="0"/>
      <p:bldP spid="117" grpId="0"/>
      <p:bldP spid="119" grpId="0"/>
      <p:bldP spid="120" grpId="0"/>
      <p:bldP spid="95"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4" name="In questo manuale troverai indicazioni utili per migliorare il tuo modo di fare slide, ma non solo. Chi lo ha letto ha riscontrato benefici anche, per esempio, per la creazione di un’immagine personalizzata per i social oppure per una locandina. Se leggerai questo semplice manuale tutto d’un fiato, non pretendendo di applicare ogni consiglio subito, ma lasciando che le informazioni ti attraversino senza troppe resistenze, assorbendo il design e i testi di questo ebook, noterai che, quasi senza accorgertene, avrai migliorato le tue competenze in ambito di comunicazione visiva. Lo stile di questo manuale è diretto e amichevole, per generare in te il massimo cambiamento con il minor tempo possibile.…"/>
          <p:cNvSpPr txBox="1"/>
          <p:nvPr/>
        </p:nvSpPr>
        <p:spPr>
          <a:xfrm>
            <a:off x="440086" y="4264476"/>
            <a:ext cx="6819696" cy="5555623"/>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397" rIns="50397">
            <a:spAutoFit/>
          </a:bodyPr>
          <a:lstStyle/>
          <a:p>
            <a:pPr algn="just">
              <a:lnSpc>
                <a:spcPct val="110000"/>
              </a:lnSpc>
              <a:defRPr sz="1400">
                <a:solidFill>
                  <a:srgbClr val="404040"/>
                </a:solidFill>
                <a:latin typeface="Fira Sans Regular"/>
                <a:ea typeface="Fira Sans Regular"/>
                <a:cs typeface="Fira Sans Regular"/>
                <a:sym typeface="Fira Sans Regular"/>
              </a:defRPr>
            </a:pPr>
            <a:r>
              <a:rPr lang="it-IT" sz="1540" dirty="0">
                <a:latin typeface="Fira Sans"/>
                <a:sym typeface="Fira Sans Bold"/>
              </a:rPr>
              <a:t>Nel </a:t>
            </a:r>
            <a:r>
              <a:rPr lang="it-IT" sz="1540" b="1" dirty="0">
                <a:latin typeface="Fira Sans"/>
                <a:sym typeface="Fira Sans Bold"/>
              </a:rPr>
              <a:t>primo incontro </a:t>
            </a:r>
            <a:r>
              <a:rPr lang="it-IT" sz="1540" dirty="0">
                <a:latin typeface="Fira Sans"/>
                <a:sym typeface="Fira Sans Bold"/>
              </a:rPr>
              <a:t>formativo-laboratoriale si è definito l</a:t>
            </a:r>
            <a:r>
              <a:rPr lang="it-IT" sz="1540" b="1" dirty="0">
                <a:latin typeface="Fira Sans"/>
                <a:sym typeface="Fira Sans Bold"/>
              </a:rPr>
              <a:t>’«albero semantico della partecipazione»</a:t>
            </a:r>
            <a:r>
              <a:rPr lang="it-IT" sz="1540" dirty="0">
                <a:latin typeface="Fira Sans"/>
                <a:sym typeface="Fira Sans Bold"/>
              </a:rPr>
              <a:t>: ogni partecipante ha espresso la propria idea di partecipazione. A partire da questi contenuti, le formatrici di Iress hanno illustrato un quadro teorico-pratico sulle forme di partecipazione e di co-progettazione, e sulle «nuove modalità di partecipazione» via web (crowdfunding e voto online- </a:t>
            </a:r>
            <a:r>
              <a:rPr lang="it-IT" sz="1540" i="1" dirty="0">
                <a:latin typeface="Fira Sans"/>
                <a:sym typeface="Fira Sans Bold"/>
                <a:hlinkClick r:id="rId2" action="ppaction://hlinkpres?slideindex=1&amp;slidetitle="/>
              </a:rPr>
              <a:t>vedi allegato 2</a:t>
            </a:r>
            <a:r>
              <a:rPr lang="it-IT" sz="1540" dirty="0">
                <a:latin typeface="Fira Sans"/>
                <a:sym typeface="Fira Sans Bold"/>
              </a:rPr>
              <a:t>)</a:t>
            </a:r>
          </a:p>
          <a:p>
            <a:pPr algn="just">
              <a:lnSpc>
                <a:spcPct val="110000"/>
              </a:lnSpc>
              <a:defRPr sz="1400">
                <a:solidFill>
                  <a:srgbClr val="404040"/>
                </a:solidFill>
                <a:latin typeface="Fira Sans Regular"/>
                <a:ea typeface="Fira Sans Regular"/>
                <a:cs typeface="Fira Sans Regular"/>
                <a:sym typeface="Fira Sans Regular"/>
              </a:defRPr>
            </a:pPr>
            <a:endParaRPr lang="it-IT" sz="1540" dirty="0">
              <a:latin typeface="Fira Sans"/>
              <a:sym typeface="Fira Sans Bold"/>
            </a:endParaRPr>
          </a:p>
          <a:p>
            <a:pPr algn="just">
              <a:lnSpc>
                <a:spcPct val="110000"/>
              </a:lnSpc>
              <a:defRPr sz="1400">
                <a:solidFill>
                  <a:srgbClr val="404040"/>
                </a:solidFill>
                <a:latin typeface="Fira Sans Regular"/>
                <a:ea typeface="Fira Sans Regular"/>
                <a:cs typeface="Fira Sans Regular"/>
                <a:sym typeface="Fira Sans Regular"/>
              </a:defRPr>
            </a:pPr>
            <a:r>
              <a:rPr lang="it-IT" sz="1540" dirty="0">
                <a:latin typeface="Fira Sans"/>
                <a:sym typeface="Fira Sans Bold"/>
              </a:rPr>
              <a:t>Il </a:t>
            </a:r>
            <a:r>
              <a:rPr lang="it-IT" sz="1540" b="1" dirty="0">
                <a:latin typeface="Fira Sans"/>
                <a:sym typeface="Fira Sans Bold"/>
              </a:rPr>
              <a:t>secondo incontro </a:t>
            </a:r>
            <a:r>
              <a:rPr lang="it-IT" sz="1540" dirty="0">
                <a:latin typeface="Fira Sans"/>
                <a:sym typeface="Fira Sans Bold"/>
              </a:rPr>
              <a:t>si è focalizzato sulla gestione di alcuni aspetti dei processi partecipati: l’«</a:t>
            </a:r>
            <a:r>
              <a:rPr lang="it-IT" sz="1540" b="1" dirty="0">
                <a:latin typeface="Fira Sans"/>
                <a:sym typeface="Fira Sans Bold"/>
              </a:rPr>
              <a:t>aggancio» dei cittadini</a:t>
            </a:r>
            <a:r>
              <a:rPr lang="it-IT" sz="1540" dirty="0">
                <a:latin typeface="Fira Sans"/>
                <a:sym typeface="Fira Sans Bold"/>
              </a:rPr>
              <a:t>, ossia i modi con cui intercettare i cittadini e, dunque, incrementare la partecipazione e le </a:t>
            </a:r>
            <a:r>
              <a:rPr lang="it-IT" sz="1540" b="1" dirty="0">
                <a:latin typeface="Fira Sans"/>
                <a:sym typeface="Fira Sans Bold"/>
              </a:rPr>
              <a:t>dinamiche di gruppo</a:t>
            </a:r>
            <a:r>
              <a:rPr lang="it-IT" sz="1540" dirty="0">
                <a:latin typeface="Fira Sans"/>
                <a:sym typeface="Fira Sans Bold"/>
              </a:rPr>
              <a:t>, ossia come facilitare il confronto tra chi partecipa, valorizzando le varie istanze </a:t>
            </a:r>
            <a:r>
              <a:rPr lang="it-IT" sz="1540">
                <a:latin typeface="Fira Sans"/>
                <a:sym typeface="Fira Sans Bold"/>
              </a:rPr>
              <a:t>e competenze </a:t>
            </a:r>
            <a:r>
              <a:rPr lang="it-IT" sz="1540" dirty="0">
                <a:latin typeface="Fira Sans"/>
                <a:sym typeface="Fira Sans Bold"/>
              </a:rPr>
              <a:t>(</a:t>
            </a:r>
            <a:r>
              <a:rPr lang="it-IT" sz="1540" dirty="0">
                <a:latin typeface="Fira Sans"/>
                <a:sym typeface="Fira Sans Bold"/>
                <a:hlinkClick r:id="rId3" action="ppaction://hlinkpres?slideindex=1&amp;slidetitle="/>
              </a:rPr>
              <a:t>vedi allegato 3</a:t>
            </a:r>
            <a:r>
              <a:rPr lang="it-IT" sz="1540" dirty="0">
                <a:latin typeface="Fira Sans"/>
                <a:sym typeface="Fira Sans Bold"/>
              </a:rPr>
              <a:t>).</a:t>
            </a:r>
          </a:p>
          <a:p>
            <a:pPr algn="just">
              <a:lnSpc>
                <a:spcPct val="110000"/>
              </a:lnSpc>
              <a:defRPr sz="1400">
                <a:solidFill>
                  <a:srgbClr val="404040"/>
                </a:solidFill>
                <a:latin typeface="Fira Sans Regular"/>
                <a:ea typeface="Fira Sans Regular"/>
                <a:cs typeface="Fira Sans Regular"/>
                <a:sym typeface="Fira Sans Regular"/>
              </a:defRPr>
            </a:pPr>
            <a:endParaRPr lang="it-IT" sz="1540" dirty="0">
              <a:latin typeface="Fira Sans"/>
              <a:sym typeface="Fira Sans Bold"/>
            </a:endParaRPr>
          </a:p>
          <a:p>
            <a:pPr algn="just">
              <a:lnSpc>
                <a:spcPct val="110000"/>
              </a:lnSpc>
              <a:defRPr sz="1400">
                <a:solidFill>
                  <a:srgbClr val="404040"/>
                </a:solidFill>
                <a:latin typeface="Fira Sans Regular"/>
                <a:ea typeface="Fira Sans Regular"/>
                <a:cs typeface="Fira Sans Regular"/>
                <a:sym typeface="Fira Sans Regular"/>
              </a:defRPr>
            </a:pPr>
            <a:r>
              <a:rPr lang="it-IT" sz="1540" b="1" dirty="0">
                <a:latin typeface="Fira Sans"/>
                <a:sym typeface="Fira Sans Bold"/>
              </a:rPr>
              <a:t>Nel terzo incontro  </a:t>
            </a:r>
            <a:r>
              <a:rPr lang="it-IT" sz="1540" dirty="0">
                <a:latin typeface="Fira Sans"/>
                <a:sym typeface="Fira Sans Bold"/>
              </a:rPr>
              <a:t>le formatrici di Iress hanno presentato alcune </a:t>
            </a:r>
            <a:r>
              <a:rPr lang="it-IT" sz="1540" b="1" dirty="0">
                <a:latin typeface="Fira Sans"/>
                <a:sym typeface="Fira Sans Bold"/>
              </a:rPr>
              <a:t>regole</a:t>
            </a:r>
            <a:r>
              <a:rPr lang="it-IT" sz="1540" dirty="0">
                <a:latin typeface="Fira Sans"/>
                <a:sym typeface="Fira Sans Bold"/>
              </a:rPr>
              <a:t> </a:t>
            </a:r>
            <a:r>
              <a:rPr lang="it-IT" sz="1540" b="1" dirty="0">
                <a:latin typeface="Fira Sans"/>
                <a:sym typeface="Fira Sans Bold"/>
              </a:rPr>
              <a:t>e tecniche di facilitazione. </a:t>
            </a:r>
            <a:r>
              <a:rPr lang="it-IT" sz="1540" dirty="0">
                <a:latin typeface="Fira Sans"/>
                <a:sym typeface="Fira Sans Bold"/>
              </a:rPr>
              <a:t>Hanno poi proposto un confronto su alcuni esempi di «</a:t>
            </a:r>
            <a:r>
              <a:rPr lang="it-IT" sz="1540" b="1" dirty="0">
                <a:latin typeface="Fira Sans"/>
                <a:sym typeface="Fira Sans Bold"/>
              </a:rPr>
              <a:t>buone</a:t>
            </a:r>
            <a:r>
              <a:rPr lang="it-IT" sz="1540" dirty="0">
                <a:latin typeface="Fira Sans"/>
                <a:sym typeface="Fira Sans Bold"/>
              </a:rPr>
              <a:t> </a:t>
            </a:r>
            <a:r>
              <a:rPr lang="it-IT" sz="1540" b="1" dirty="0">
                <a:latin typeface="Fira Sans"/>
                <a:sym typeface="Fira Sans Bold"/>
              </a:rPr>
              <a:t>prassi» partecipative</a:t>
            </a:r>
            <a:r>
              <a:rPr lang="it-IT" sz="1540" dirty="0">
                <a:latin typeface="Fira Sans"/>
                <a:sym typeface="Fira Sans Bold"/>
              </a:rPr>
              <a:t>: bilancio partecipativo del Comune di Bologna e percorso di partecipazione dei cittadini del Comune di Reggio-Emilia. In sottogruppi si è ulteriormente approfondito il tema della buone prassi «locali», relative al territorio di Castel Maggiore (</a:t>
            </a:r>
            <a:r>
              <a:rPr lang="it-IT" sz="1540" dirty="0">
                <a:latin typeface="Fira Sans"/>
                <a:sym typeface="Fira Sans Bold"/>
                <a:hlinkClick r:id="rId4" action="ppaction://hlinkpres?slideindex=1&amp;slidetitle="/>
              </a:rPr>
              <a:t>vedi allegato 4</a:t>
            </a:r>
            <a:r>
              <a:rPr lang="it-IT" sz="1540" dirty="0">
                <a:latin typeface="Fira Sans"/>
                <a:sym typeface="Fira Sans Bold"/>
              </a:rPr>
              <a:t>).</a:t>
            </a:r>
          </a:p>
          <a:p>
            <a:pPr>
              <a:lnSpc>
                <a:spcPct val="110000"/>
              </a:lnSpc>
              <a:defRPr sz="1400">
                <a:solidFill>
                  <a:srgbClr val="404040"/>
                </a:solidFill>
                <a:latin typeface="Fira Sans Regular"/>
                <a:ea typeface="Fira Sans Regular"/>
                <a:cs typeface="Fira Sans Regular"/>
                <a:sym typeface="Fira Sans Regular"/>
              </a:defRPr>
            </a:pPr>
            <a:endParaRPr lang="it-IT" sz="1543" dirty="0">
              <a:latin typeface="Fira Sans Bold"/>
              <a:sym typeface="Fira Sans Bold"/>
            </a:endParaRPr>
          </a:p>
          <a:p>
            <a:pPr>
              <a:lnSpc>
                <a:spcPct val="110000"/>
              </a:lnSpc>
              <a:defRPr sz="1400">
                <a:solidFill>
                  <a:srgbClr val="404040"/>
                </a:solidFill>
                <a:latin typeface="Fira Sans Regular"/>
                <a:ea typeface="Fira Sans Regular"/>
                <a:cs typeface="Fira Sans Regular"/>
                <a:sym typeface="Fira Sans Regular"/>
              </a:defRPr>
            </a:pPr>
            <a:endParaRPr lang="it-IT" sz="1543" dirty="0">
              <a:latin typeface="Fira Sans Bold"/>
              <a:sym typeface="Fira Sans Bold"/>
            </a:endParaRPr>
          </a:p>
          <a:p>
            <a:pPr>
              <a:lnSpc>
                <a:spcPct val="110000"/>
              </a:lnSpc>
              <a:defRPr sz="1400">
                <a:solidFill>
                  <a:srgbClr val="404040"/>
                </a:solidFill>
                <a:latin typeface="Fira Sans Regular"/>
                <a:ea typeface="Fira Sans Regular"/>
                <a:cs typeface="Fira Sans Regular"/>
                <a:sym typeface="Fira Sans Regular"/>
              </a:defRPr>
            </a:pPr>
            <a:endParaRPr lang="it-IT" sz="1543" dirty="0">
              <a:latin typeface="Fira Sans Bold"/>
              <a:sym typeface="Fira Sans Bold"/>
            </a:endParaRPr>
          </a:p>
        </p:txBody>
      </p:sp>
      <p:sp>
        <p:nvSpPr>
          <p:cNvPr id="275" name="Rettangolo"/>
          <p:cNvSpPr/>
          <p:nvPr/>
        </p:nvSpPr>
        <p:spPr>
          <a:xfrm>
            <a:off x="-1" y="9287848"/>
            <a:ext cx="7559675" cy="1403965"/>
          </a:xfrm>
          <a:prstGeom prst="rect">
            <a:avLst/>
          </a:prstGeom>
          <a:solidFill>
            <a:srgbClr val="1A84B2"/>
          </a:solidFill>
          <a:ln w="12700">
            <a:miter lim="400000"/>
          </a:ln>
        </p:spPr>
        <p:txBody>
          <a:bodyPr lIns="50397" rIns="50397" anchor="ctr"/>
          <a:lstStyle/>
          <a:p>
            <a:pPr algn="ctr">
              <a:lnSpc>
                <a:spcPct val="110000"/>
              </a:lnSpc>
              <a:defRPr sz="1400">
                <a:solidFill>
                  <a:srgbClr val="FFFFFF"/>
                </a:solidFill>
                <a:latin typeface="Fira Sans Regular"/>
                <a:ea typeface="Fira Sans Regular"/>
                <a:cs typeface="Fira Sans Regular"/>
                <a:sym typeface="Fira Sans Regular"/>
              </a:defRPr>
            </a:pPr>
            <a:endParaRPr sz="1543" dirty="0"/>
          </a:p>
        </p:txBody>
      </p:sp>
      <p:sp>
        <p:nvSpPr>
          <p:cNvPr id="276" name="Fare errori significa semplicemente che si sta imparando velocemente"/>
          <p:cNvSpPr txBox="1"/>
          <p:nvPr/>
        </p:nvSpPr>
        <p:spPr>
          <a:xfrm>
            <a:off x="1030604" y="9287848"/>
            <a:ext cx="4827271" cy="1456534"/>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5998" tIns="55998" rIns="55998" bIns="55998" anchor="ctr">
            <a:spAutoFit/>
          </a:bodyPr>
          <a:lstStyle/>
          <a:p>
            <a:pPr>
              <a:lnSpc>
                <a:spcPct val="90000"/>
              </a:lnSpc>
              <a:defRPr sz="2200">
                <a:solidFill>
                  <a:srgbClr val="FFFFFF"/>
                </a:solidFill>
                <a:latin typeface="Fira Sans Medium"/>
                <a:ea typeface="Fira Sans Medium"/>
                <a:cs typeface="Fira Sans Medium"/>
                <a:sym typeface="Fira Sans Medium"/>
              </a:defRPr>
            </a:pPr>
            <a:r>
              <a:rPr lang="it-IT" sz="2425" dirty="0"/>
              <a:t>Partecipare è contribuire alla costruzione e alla gestione della vita sociale del territorio» (</a:t>
            </a:r>
            <a:r>
              <a:rPr lang="it-IT" sz="2425" i="1" dirty="0"/>
              <a:t>partecipante</a:t>
            </a:r>
            <a:r>
              <a:rPr lang="it-IT" sz="2425" dirty="0"/>
              <a:t>)</a:t>
            </a:r>
            <a:endParaRPr sz="2425" dirty="0"/>
          </a:p>
          <a:p>
            <a:pPr>
              <a:lnSpc>
                <a:spcPct val="90000"/>
              </a:lnSpc>
              <a:defRPr sz="2200">
                <a:solidFill>
                  <a:srgbClr val="FFFFFF"/>
                </a:solidFill>
                <a:latin typeface="Fira Sans Regular"/>
                <a:ea typeface="Fira Sans Regular"/>
                <a:cs typeface="Fira Sans Regular"/>
                <a:sym typeface="Fira Sans Regular"/>
              </a:defRPr>
            </a:pPr>
            <a:endParaRPr sz="2425" dirty="0"/>
          </a:p>
        </p:txBody>
      </p:sp>
      <p:sp>
        <p:nvSpPr>
          <p:cNvPr id="277" name="“"/>
          <p:cNvSpPr txBox="1"/>
          <p:nvPr/>
        </p:nvSpPr>
        <p:spPr>
          <a:xfrm>
            <a:off x="416828" y="8999609"/>
            <a:ext cx="1008876" cy="1744773"/>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397" rIns="50397" anchor="ctr">
            <a:spAutoFit/>
          </a:bodyPr>
          <a:lstStyle>
            <a:lvl1pPr>
              <a:lnSpc>
                <a:spcPct val="110000"/>
              </a:lnSpc>
              <a:defRPr sz="9600">
                <a:solidFill>
                  <a:srgbClr val="FFFFFF"/>
                </a:solidFill>
                <a:latin typeface="Helvetica"/>
                <a:ea typeface="Helvetica"/>
                <a:cs typeface="Helvetica"/>
                <a:sym typeface="Helvetica"/>
              </a:defRPr>
            </a:lvl1pPr>
          </a:lstStyle>
          <a:p>
            <a:r>
              <a:rPr sz="10582" dirty="0"/>
              <a:t>“</a:t>
            </a:r>
          </a:p>
        </p:txBody>
      </p:sp>
      <p:pic>
        <p:nvPicPr>
          <p:cNvPr id="5" name="Immagine 4">
            <a:extLst>
              <a:ext uri="{FF2B5EF4-FFF2-40B4-BE49-F238E27FC236}">
                <a16:creationId xmlns:a16="http://schemas.microsoft.com/office/drawing/2014/main" id="{562FBC2D-61A4-48F1-8D3C-D48385A84B77}"/>
              </a:ext>
            </a:extLst>
          </p:cNvPr>
          <p:cNvPicPr>
            <a:picLocks noChangeAspect="1"/>
          </p:cNvPicPr>
          <p:nvPr/>
        </p:nvPicPr>
        <p:blipFill>
          <a:blip r:embed="rId5"/>
          <a:stretch>
            <a:fillRect/>
          </a:stretch>
        </p:blipFill>
        <p:spPr>
          <a:xfrm>
            <a:off x="0" y="0"/>
            <a:ext cx="7543219" cy="3976237"/>
          </a:xfrm>
          <a:prstGeom prst="rect">
            <a:avLst/>
          </a:prstGeom>
        </p:spPr>
      </p:pic>
      <p:sp>
        <p:nvSpPr>
          <p:cNvPr id="271" name="Rettangolo"/>
          <p:cNvSpPr/>
          <p:nvPr/>
        </p:nvSpPr>
        <p:spPr>
          <a:xfrm>
            <a:off x="475237" y="3236602"/>
            <a:ext cx="4705707" cy="629414"/>
          </a:xfrm>
          <a:prstGeom prst="rect">
            <a:avLst/>
          </a:prstGeom>
          <a:solidFill>
            <a:srgbClr val="C73278"/>
          </a:solidFill>
          <a:ln w="12700">
            <a:miter lim="400000"/>
          </a:ln>
        </p:spPr>
        <p:txBody>
          <a:bodyPr lIns="50397" rIns="50397" anchor="ctr"/>
          <a:lstStyle/>
          <a:p>
            <a:pPr algn="ctr">
              <a:defRPr>
                <a:solidFill>
                  <a:srgbClr val="FFFFFF"/>
                </a:solidFill>
              </a:defRPr>
            </a:pPr>
            <a:endParaRPr sz="1984" dirty="0"/>
          </a:p>
        </p:txBody>
      </p:sp>
      <p:sp>
        <p:nvSpPr>
          <p:cNvPr id="273" name="Cambia subito il tuo modo di fare slide!"/>
          <p:cNvSpPr txBox="1"/>
          <p:nvPr/>
        </p:nvSpPr>
        <p:spPr>
          <a:xfrm>
            <a:off x="446864" y="3346823"/>
            <a:ext cx="4705707" cy="519694"/>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397" rIns="50397">
            <a:spAutoFit/>
          </a:bodyPr>
          <a:lstStyle>
            <a:lvl1pPr>
              <a:lnSpc>
                <a:spcPct val="90000"/>
              </a:lnSpc>
              <a:defRPr sz="2800">
                <a:solidFill>
                  <a:srgbClr val="FFFFFF"/>
                </a:solidFill>
                <a:latin typeface="Fira Sans SemiBold"/>
                <a:ea typeface="Fira Sans SemiBold"/>
                <a:cs typeface="Fira Sans SemiBold"/>
                <a:sym typeface="Fira Sans SemiBold"/>
              </a:defRPr>
            </a:lvl1pPr>
          </a:lstStyle>
          <a:p>
            <a:pPr algn="ctr"/>
            <a:r>
              <a:rPr lang="it-IT" sz="3086" dirty="0"/>
              <a:t>4. CONTENUTI EMERSI</a:t>
            </a:r>
            <a:endParaRPr sz="3086" dirty="0"/>
          </a:p>
        </p:txBody>
      </p:sp>
    </p:spTree>
  </p:cSld>
  <p:clrMapOvr>
    <a:masterClrMapping/>
  </p:clrMapOvr>
  <p:transition spd="med"/>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4" name="In questo manuale troverai indicazioni utili per migliorare il tuo modo di fare slide, ma non solo. Chi lo ha letto ha riscontrato benefici anche, per esempio, per la creazione di un’immagine personalizzata per i social oppure per una locandina. Se leggerai questo semplice manuale tutto d’un fiato, non pretendendo di applicare ogni consiglio subito, ma lasciando che le informazioni ti attraversino senza troppe resistenze, assorbendo il design e i testi di questo ebook, noterai che, quasi senza accorgertene, avrai migliorato le tue competenze in ambito di comunicazione visiva. Lo stile di questo manuale è diretto e amichevole, per generare in te il massimo cambiamento con il minor tempo possibile.…"/>
          <p:cNvSpPr txBox="1"/>
          <p:nvPr/>
        </p:nvSpPr>
        <p:spPr>
          <a:xfrm>
            <a:off x="440086" y="4470290"/>
            <a:ext cx="6366502" cy="86280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397" rIns="50397">
            <a:spAutoFit/>
          </a:bodyPr>
          <a:lstStyle/>
          <a:p>
            <a:pPr algn="just">
              <a:lnSpc>
                <a:spcPct val="110000"/>
              </a:lnSpc>
              <a:defRPr sz="1400">
                <a:solidFill>
                  <a:srgbClr val="404040"/>
                </a:solidFill>
                <a:latin typeface="Fira Sans Regular"/>
                <a:ea typeface="Fira Sans Regular"/>
                <a:cs typeface="Fira Sans Regular"/>
                <a:sym typeface="Fira Sans Regular"/>
              </a:defRPr>
            </a:pPr>
            <a:endParaRPr lang="it-IT" sz="1543" dirty="0">
              <a:latin typeface="Fira Sans Bold"/>
              <a:sym typeface="Fira Sans Bold"/>
            </a:endParaRPr>
          </a:p>
          <a:p>
            <a:pPr>
              <a:lnSpc>
                <a:spcPct val="110000"/>
              </a:lnSpc>
              <a:defRPr sz="1400">
                <a:solidFill>
                  <a:srgbClr val="404040"/>
                </a:solidFill>
                <a:latin typeface="Fira Sans Regular"/>
                <a:ea typeface="Fira Sans Regular"/>
                <a:cs typeface="Fira Sans Regular"/>
                <a:sym typeface="Fira Sans Regular"/>
              </a:defRPr>
            </a:pPr>
            <a:endParaRPr lang="it-IT" sz="1543" dirty="0">
              <a:latin typeface="Fira Sans Bold"/>
              <a:sym typeface="Fira Sans Bold"/>
            </a:endParaRPr>
          </a:p>
          <a:p>
            <a:pPr>
              <a:lnSpc>
                <a:spcPct val="110000"/>
              </a:lnSpc>
              <a:defRPr sz="1400">
                <a:solidFill>
                  <a:srgbClr val="404040"/>
                </a:solidFill>
                <a:latin typeface="Fira Sans Regular"/>
                <a:ea typeface="Fira Sans Regular"/>
                <a:cs typeface="Fira Sans Regular"/>
                <a:sym typeface="Fira Sans Regular"/>
              </a:defRPr>
            </a:pPr>
            <a:endParaRPr lang="it-IT" sz="1543" dirty="0">
              <a:latin typeface="Fira Sans Bold"/>
              <a:sym typeface="Fira Sans Bold"/>
            </a:endParaRPr>
          </a:p>
        </p:txBody>
      </p:sp>
      <p:sp>
        <p:nvSpPr>
          <p:cNvPr id="276" name="Fare errori significa semplicemente che si sta imparando velocemente"/>
          <p:cNvSpPr txBox="1"/>
          <p:nvPr/>
        </p:nvSpPr>
        <p:spPr>
          <a:xfrm>
            <a:off x="1030604" y="9791639"/>
            <a:ext cx="4827271" cy="44895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5998" tIns="55998" rIns="55998" bIns="55998" anchor="ctr">
            <a:spAutoFit/>
          </a:bodyPr>
          <a:lstStyle/>
          <a:p>
            <a:pPr>
              <a:lnSpc>
                <a:spcPct val="90000"/>
              </a:lnSpc>
              <a:defRPr sz="2200">
                <a:solidFill>
                  <a:srgbClr val="FFFFFF"/>
                </a:solidFill>
                <a:latin typeface="Fira Sans Regular"/>
                <a:ea typeface="Fira Sans Regular"/>
                <a:cs typeface="Fira Sans Regular"/>
                <a:sym typeface="Fira Sans Regular"/>
              </a:defRPr>
            </a:pPr>
            <a:endParaRPr sz="2425" dirty="0"/>
          </a:p>
        </p:txBody>
      </p:sp>
      <p:sp>
        <p:nvSpPr>
          <p:cNvPr id="277" name="“"/>
          <p:cNvSpPr txBox="1"/>
          <p:nvPr/>
        </p:nvSpPr>
        <p:spPr>
          <a:xfrm>
            <a:off x="416828" y="8999609"/>
            <a:ext cx="1008876" cy="1744773"/>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397" rIns="50397" anchor="ctr">
            <a:spAutoFit/>
          </a:bodyPr>
          <a:lstStyle>
            <a:lvl1pPr>
              <a:lnSpc>
                <a:spcPct val="110000"/>
              </a:lnSpc>
              <a:defRPr sz="9600">
                <a:solidFill>
                  <a:srgbClr val="FFFFFF"/>
                </a:solidFill>
                <a:latin typeface="Helvetica"/>
                <a:ea typeface="Helvetica"/>
                <a:cs typeface="Helvetica"/>
                <a:sym typeface="Helvetica"/>
              </a:defRPr>
            </a:lvl1pPr>
          </a:lstStyle>
          <a:p>
            <a:r>
              <a:rPr sz="10582" dirty="0"/>
              <a:t>“</a:t>
            </a:r>
          </a:p>
        </p:txBody>
      </p:sp>
      <p:sp>
        <p:nvSpPr>
          <p:cNvPr id="271" name="Rettangolo"/>
          <p:cNvSpPr/>
          <p:nvPr/>
        </p:nvSpPr>
        <p:spPr>
          <a:xfrm>
            <a:off x="-1" y="1517195"/>
            <a:ext cx="7107384" cy="889977"/>
          </a:xfrm>
          <a:prstGeom prst="rect">
            <a:avLst/>
          </a:prstGeom>
          <a:solidFill>
            <a:srgbClr val="C73278"/>
          </a:solidFill>
          <a:ln w="12700">
            <a:miter lim="400000"/>
          </a:ln>
        </p:spPr>
        <p:txBody>
          <a:bodyPr lIns="50397" rIns="50397" anchor="ctr"/>
          <a:lstStyle/>
          <a:p>
            <a:pPr>
              <a:defRPr>
                <a:solidFill>
                  <a:srgbClr val="FFFFFF"/>
                </a:solidFill>
              </a:defRPr>
            </a:pPr>
            <a:r>
              <a:rPr lang="it-IT" sz="2400" dirty="0"/>
              <a:t> 4.1. L’ALBERO DELLA PARTECIPAZIONE: </a:t>
            </a:r>
          </a:p>
          <a:p>
            <a:pPr defTabSz="628650">
              <a:defRPr>
                <a:solidFill>
                  <a:srgbClr val="FFFFFF"/>
                </a:solidFill>
              </a:defRPr>
            </a:pPr>
            <a:r>
              <a:rPr lang="it-IT" sz="2400" dirty="0"/>
              <a:t>	ESITI DEL LABORATORIO</a:t>
            </a:r>
            <a:endParaRPr sz="2400" dirty="0"/>
          </a:p>
        </p:txBody>
      </p:sp>
      <p:sp>
        <p:nvSpPr>
          <p:cNvPr id="273" name="Cambia subito il tuo modo di fare slide!"/>
          <p:cNvSpPr txBox="1"/>
          <p:nvPr/>
        </p:nvSpPr>
        <p:spPr>
          <a:xfrm>
            <a:off x="446864" y="3346823"/>
            <a:ext cx="4186949" cy="519694"/>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397" rIns="50397">
            <a:spAutoFit/>
          </a:bodyPr>
          <a:lstStyle>
            <a:lvl1pPr>
              <a:lnSpc>
                <a:spcPct val="90000"/>
              </a:lnSpc>
              <a:defRPr sz="2800">
                <a:solidFill>
                  <a:srgbClr val="FFFFFF"/>
                </a:solidFill>
                <a:latin typeface="Fira Sans SemiBold"/>
                <a:ea typeface="Fira Sans SemiBold"/>
                <a:cs typeface="Fira Sans SemiBold"/>
                <a:sym typeface="Fira Sans SemiBold"/>
              </a:defRPr>
            </a:lvl1pPr>
          </a:lstStyle>
          <a:p>
            <a:pPr algn="ctr"/>
            <a:endParaRPr sz="3086" dirty="0"/>
          </a:p>
        </p:txBody>
      </p:sp>
      <p:sp>
        <p:nvSpPr>
          <p:cNvPr id="9" name="Puoi creare una presentazione con Keynote e Powerpoint e fare gli stessi identici errori, puoi usare Prezi per movimentare i tuoi contenuti ma se la presentazione non ha una buona struttura non funzionerà, puoi utilizzare un programma di grafica professionale e creare comunque una presentazione poco efficace. Lo strumento è ciò che ci permette di realizzare ciò che prima abbiamo progettato nella testa, un contenitore vuoto da riempire con le nostre idee. Certamente esistono delle differenze tra i vari strumenti ma non saranno queste a limitarci. I veri pericoli sono altri e li vedremo tra poco.…">
            <a:extLst>
              <a:ext uri="{FF2B5EF4-FFF2-40B4-BE49-F238E27FC236}">
                <a16:creationId xmlns:a16="http://schemas.microsoft.com/office/drawing/2014/main" id="{FB2DA357-EE0B-4C85-9AE5-6875A6C11176}"/>
              </a:ext>
            </a:extLst>
          </p:cNvPr>
          <p:cNvSpPr txBox="1"/>
          <p:nvPr/>
        </p:nvSpPr>
        <p:spPr>
          <a:xfrm>
            <a:off x="552450" y="2600281"/>
            <a:ext cx="6679476" cy="8865376"/>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397" rIns="50397">
            <a:spAutoFit/>
          </a:bodyPr>
          <a:lstStyle/>
          <a:p>
            <a:pPr algn="just"/>
            <a:r>
              <a:rPr lang="it-IT" sz="1540" dirty="0">
                <a:latin typeface="Fira Sans"/>
              </a:rPr>
              <a:t>Nel primo incontro sono stai attivati due gruppi di lavoro che hanno utilizzato la tecnica del brainstorming sul </a:t>
            </a:r>
            <a:r>
              <a:rPr lang="it-IT" sz="1540" b="1" dirty="0">
                <a:latin typeface="Fira Sans"/>
              </a:rPr>
              <a:t>concetto di partecipazione</a:t>
            </a:r>
            <a:r>
              <a:rPr lang="it-IT" sz="1540" dirty="0">
                <a:latin typeface="Fira Sans"/>
              </a:rPr>
              <a:t>. </a:t>
            </a:r>
          </a:p>
          <a:p>
            <a:pPr algn="just"/>
            <a:endParaRPr lang="it-IT" sz="1540" b="1" dirty="0">
              <a:latin typeface="Fira Sans"/>
            </a:endParaRPr>
          </a:p>
          <a:p>
            <a:pPr algn="just"/>
            <a:r>
              <a:rPr lang="it-IT" sz="1540" dirty="0">
                <a:latin typeface="Fira Sans"/>
              </a:rPr>
              <a:t>È emerso innanzitutto che le </a:t>
            </a:r>
            <a:r>
              <a:rPr lang="it-IT" sz="1540" b="1" dirty="0">
                <a:latin typeface="Fira Sans"/>
              </a:rPr>
              <a:t>consulte sono «vive»: </a:t>
            </a:r>
            <a:r>
              <a:rPr lang="it-IT" sz="1540" dirty="0">
                <a:latin typeface="Fira Sans"/>
              </a:rPr>
              <a:t>i presenti che vi partecipano si dimostrano determinati nell’</a:t>
            </a:r>
            <a:r>
              <a:rPr lang="it-IT" sz="1540" b="1" dirty="0">
                <a:latin typeface="Fira Sans"/>
              </a:rPr>
              <a:t>implementazione dei processi partecipativi</a:t>
            </a:r>
            <a:r>
              <a:rPr lang="it-IT" sz="1540" dirty="0">
                <a:latin typeface="Fira Sans"/>
              </a:rPr>
              <a:t> del territorio. Ciò  che emerge con evidenza è la passione per il bene comune che deriva dal fatto che si ama il proprio territorio, si è fedeli alla sua storia, si vogliono valorizzare  le potenzialità e migliorare sempre la qualità della vita. </a:t>
            </a:r>
          </a:p>
          <a:p>
            <a:pPr algn="just"/>
            <a:r>
              <a:rPr lang="it-IT" sz="1540" dirty="0">
                <a:latin typeface="Fira Sans"/>
              </a:rPr>
              <a:t>I partecipanti sono genitori con figli piccoli che spesso iniziano la loro ‘avventura partecipativa’ nella scuola dei propri bimbi, persone che hanno interessi e competenze specifiche in ambito sportivo, storico-culturale, ambientalistico e che desiderano mettere a disposizione della comunità il loro sapere, persone (anche leader carismatici) che da sempre si interessano ed operano per portare avanti e non disperdere tradizioni locali: insomma cittadine e cittadini che ‘hanno cura’ del luogo in cui vivono. </a:t>
            </a:r>
          </a:p>
          <a:p>
            <a:pPr algn="just"/>
            <a:endParaRPr lang="it-IT" sz="1540" dirty="0">
              <a:latin typeface="Fira Sans"/>
            </a:endParaRPr>
          </a:p>
          <a:p>
            <a:pPr algn="just"/>
            <a:r>
              <a:rPr lang="it-IT" sz="1540" dirty="0">
                <a:latin typeface="Fira Sans"/>
              </a:rPr>
              <a:t>Tutti sono concordi nell’affermare che è necessario partire dal condividere le visioni dei problemi (e delle opportunità) relative a specifici temi, per poi arrivare alla concreta realizzazione di progetti per la collettività. </a:t>
            </a:r>
          </a:p>
          <a:p>
            <a:pPr algn="just"/>
            <a:endParaRPr lang="it-IT" sz="1540" dirty="0">
              <a:latin typeface="Fira Sans"/>
            </a:endParaRPr>
          </a:p>
          <a:p>
            <a:pPr algn="just"/>
            <a:r>
              <a:rPr lang="it-IT" sz="1540" dirty="0">
                <a:latin typeface="Fira Sans"/>
              </a:rPr>
              <a:t>Tuttavia, tutti ritengono che coinvolgere ampie quote di cittadini non sia affatto semplice: le persone non sempre si mobilitano su temi che, sebbene di interesse comune, non riescono a catalizzare l’attenzione. Di conseguenza, la partecipazione attiva a progettualità che riguardano il ‘bene comune’ non è affatto scontata. Insomma, coinvolgere la cittadinanza è assai impegnativo.</a:t>
            </a:r>
          </a:p>
          <a:p>
            <a:pPr algn="just"/>
            <a:endParaRPr lang="it-IT" sz="1540" b="1" i="1" dirty="0">
              <a:latin typeface="Fira Sans"/>
            </a:endParaRPr>
          </a:p>
          <a:p>
            <a:endParaRPr lang="it-IT" sz="1543" dirty="0"/>
          </a:p>
          <a:p>
            <a:endParaRPr lang="it-IT" sz="1543" dirty="0"/>
          </a:p>
          <a:p>
            <a:endParaRPr lang="it-IT" sz="1543" dirty="0"/>
          </a:p>
          <a:p>
            <a:endParaRPr lang="it-IT" sz="1543" dirty="0"/>
          </a:p>
          <a:p>
            <a:endParaRPr lang="it-IT" sz="1543" dirty="0"/>
          </a:p>
          <a:p>
            <a:endParaRPr lang="it-IT" sz="1543" dirty="0"/>
          </a:p>
          <a:p>
            <a:endParaRPr lang="it-IT" sz="1543" dirty="0"/>
          </a:p>
          <a:p>
            <a:endParaRPr lang="it-IT" sz="1543" dirty="0"/>
          </a:p>
          <a:p>
            <a:endParaRPr lang="it-IT" sz="1543" dirty="0"/>
          </a:p>
          <a:p>
            <a:endParaRPr sz="1543" dirty="0"/>
          </a:p>
        </p:txBody>
      </p:sp>
      <p:pic>
        <p:nvPicPr>
          <p:cNvPr id="3" name="Immagine 2">
            <a:extLst>
              <a:ext uri="{FF2B5EF4-FFF2-40B4-BE49-F238E27FC236}">
                <a16:creationId xmlns:a16="http://schemas.microsoft.com/office/drawing/2014/main" id="{1FE1DEB5-A888-48BE-A467-F361E17C8705}"/>
              </a:ext>
            </a:extLst>
          </p:cNvPr>
          <p:cNvPicPr>
            <a:picLocks noChangeAspect="1"/>
          </p:cNvPicPr>
          <p:nvPr/>
        </p:nvPicPr>
        <p:blipFill rotWithShape="1">
          <a:blip r:embed="rId2"/>
          <a:srcRect t="14332" b="24767"/>
          <a:stretch/>
        </p:blipFill>
        <p:spPr>
          <a:xfrm>
            <a:off x="0" y="0"/>
            <a:ext cx="7559675" cy="1495081"/>
          </a:xfrm>
          <a:prstGeom prst="rect">
            <a:avLst/>
          </a:prstGeom>
        </p:spPr>
      </p:pic>
      <p:sp>
        <p:nvSpPr>
          <p:cNvPr id="10" name="Rettangolo">
            <a:extLst>
              <a:ext uri="{FF2B5EF4-FFF2-40B4-BE49-F238E27FC236}">
                <a16:creationId xmlns:a16="http://schemas.microsoft.com/office/drawing/2014/main" id="{6BCBD9E7-CE4B-43BA-A86C-1C58B145DBD2}"/>
              </a:ext>
            </a:extLst>
          </p:cNvPr>
          <p:cNvSpPr/>
          <p:nvPr/>
        </p:nvSpPr>
        <p:spPr>
          <a:xfrm>
            <a:off x="0" y="9392986"/>
            <a:ext cx="7559675" cy="1403965"/>
          </a:xfrm>
          <a:prstGeom prst="rect">
            <a:avLst/>
          </a:prstGeom>
          <a:solidFill>
            <a:srgbClr val="1A84B2"/>
          </a:solidFill>
          <a:ln w="12700">
            <a:miter lim="400000"/>
          </a:ln>
        </p:spPr>
        <p:txBody>
          <a:bodyPr lIns="50397" rIns="50397" anchor="ctr"/>
          <a:lstStyle/>
          <a:p>
            <a:pPr algn="ctr">
              <a:lnSpc>
                <a:spcPct val="110000"/>
              </a:lnSpc>
              <a:defRPr sz="1400">
                <a:solidFill>
                  <a:srgbClr val="FFFFFF"/>
                </a:solidFill>
                <a:latin typeface="Fira Sans Regular"/>
                <a:ea typeface="Fira Sans Regular"/>
                <a:cs typeface="Fira Sans Regular"/>
                <a:sym typeface="Fira Sans Regular"/>
              </a:defRPr>
            </a:pPr>
            <a:endParaRPr sz="1543" dirty="0"/>
          </a:p>
        </p:txBody>
      </p:sp>
      <p:pic>
        <p:nvPicPr>
          <p:cNvPr id="12" name="Immagine 11">
            <a:extLst>
              <a:ext uri="{FF2B5EF4-FFF2-40B4-BE49-F238E27FC236}">
                <a16:creationId xmlns:a16="http://schemas.microsoft.com/office/drawing/2014/main" id="{38B693DA-299B-4173-9F93-51505D84C895}"/>
              </a:ext>
            </a:extLst>
          </p:cNvPr>
          <p:cNvPicPr>
            <a:picLocks noChangeAspect="1"/>
          </p:cNvPicPr>
          <p:nvPr/>
        </p:nvPicPr>
        <p:blipFill rotWithShape="1">
          <a:blip r:embed="rId3">
            <a:alphaModFix amt="50000"/>
          </a:blip>
          <a:srcRect l="726" t="25118" r="-726" b="24340"/>
          <a:stretch/>
        </p:blipFill>
        <p:spPr>
          <a:xfrm>
            <a:off x="0" y="9396946"/>
            <a:ext cx="7634268" cy="1400005"/>
          </a:xfrm>
          <a:prstGeom prst="rect">
            <a:avLst/>
          </a:prstGeom>
        </p:spPr>
      </p:pic>
      <mc:AlternateContent xmlns:mc="http://schemas.openxmlformats.org/markup-compatibility/2006">
        <mc:Choice xmlns:p14="http://schemas.microsoft.com/office/powerpoint/2010/main" Requires="p14">
          <p:contentPart p14:bwMode="auto" r:id="rId4">
            <p14:nvContentPartPr>
              <p14:cNvPr id="2" name="Input penna 1">
                <a:extLst>
                  <a:ext uri="{FF2B5EF4-FFF2-40B4-BE49-F238E27FC236}">
                    <a16:creationId xmlns:a16="http://schemas.microsoft.com/office/drawing/2014/main" id="{5CC3BC30-4EB6-4D4E-9809-3170FE4CE556}"/>
                  </a:ext>
                </a:extLst>
              </p14:cNvPr>
              <p14:cNvContentPartPr/>
              <p14:nvPr/>
            </p14:nvContentPartPr>
            <p14:xfrm>
              <a:off x="3999240" y="4019760"/>
              <a:ext cx="3007440" cy="146520"/>
            </p14:xfrm>
          </p:contentPart>
        </mc:Choice>
        <mc:Fallback>
          <p:pic>
            <p:nvPicPr>
              <p:cNvPr id="2" name="Input penna 1">
                <a:extLst>
                  <a:ext uri="{FF2B5EF4-FFF2-40B4-BE49-F238E27FC236}">
                    <a16:creationId xmlns:a16="http://schemas.microsoft.com/office/drawing/2014/main" id="{5CC3BC30-4EB6-4D4E-9809-3170FE4CE556}"/>
                  </a:ext>
                </a:extLst>
              </p:cNvPr>
              <p:cNvPicPr/>
              <p:nvPr/>
            </p:nvPicPr>
            <p:blipFill>
              <a:blip r:embed="rId5"/>
              <a:stretch>
                <a:fillRect/>
              </a:stretch>
            </p:blipFill>
            <p:spPr>
              <a:xfrm>
                <a:off x="3983400" y="3956400"/>
                <a:ext cx="3038760" cy="273240"/>
              </a:xfrm>
              <a:prstGeom prst="rect">
                <a:avLst/>
              </a:prstGeom>
            </p:spPr>
          </p:pic>
        </mc:Fallback>
      </mc:AlternateContent>
      <mc:AlternateContent xmlns:mc="http://schemas.openxmlformats.org/markup-compatibility/2006">
        <mc:Choice xmlns:p14="http://schemas.microsoft.com/office/powerpoint/2010/main" Requires="p14">
          <p:contentPart p14:bwMode="auto" r:id="rId6">
            <p14:nvContentPartPr>
              <p14:cNvPr id="4" name="Input penna 3">
                <a:extLst>
                  <a:ext uri="{FF2B5EF4-FFF2-40B4-BE49-F238E27FC236}">
                    <a16:creationId xmlns:a16="http://schemas.microsoft.com/office/drawing/2014/main" id="{689DE46A-6011-4835-B90B-E236D87F342B}"/>
                  </a:ext>
                </a:extLst>
              </p14:cNvPr>
              <p14:cNvContentPartPr/>
              <p14:nvPr/>
            </p14:nvContentPartPr>
            <p14:xfrm>
              <a:off x="626760" y="4186800"/>
              <a:ext cx="6463440" cy="177840"/>
            </p14:xfrm>
          </p:contentPart>
        </mc:Choice>
        <mc:Fallback>
          <p:pic>
            <p:nvPicPr>
              <p:cNvPr id="4" name="Input penna 3">
                <a:extLst>
                  <a:ext uri="{FF2B5EF4-FFF2-40B4-BE49-F238E27FC236}">
                    <a16:creationId xmlns:a16="http://schemas.microsoft.com/office/drawing/2014/main" id="{689DE46A-6011-4835-B90B-E236D87F342B}"/>
                  </a:ext>
                </a:extLst>
              </p:cNvPr>
              <p:cNvPicPr/>
              <p:nvPr/>
            </p:nvPicPr>
            <p:blipFill>
              <a:blip r:embed="rId7"/>
              <a:stretch>
                <a:fillRect/>
              </a:stretch>
            </p:blipFill>
            <p:spPr>
              <a:xfrm>
                <a:off x="610920" y="4123440"/>
                <a:ext cx="6494760" cy="304560"/>
              </a:xfrm>
              <a:prstGeom prst="rect">
                <a:avLst/>
              </a:prstGeom>
            </p:spPr>
          </p:pic>
        </mc:Fallback>
      </mc:AlternateContent>
      <mc:AlternateContent xmlns:mc="http://schemas.openxmlformats.org/markup-compatibility/2006">
        <mc:Choice xmlns:p14="http://schemas.microsoft.com/office/powerpoint/2010/main" Requires="p14">
          <p:contentPart p14:bwMode="auto" r:id="rId8">
            <p14:nvContentPartPr>
              <p14:cNvPr id="5" name="Input penna 4">
                <a:extLst>
                  <a:ext uri="{FF2B5EF4-FFF2-40B4-BE49-F238E27FC236}">
                    <a16:creationId xmlns:a16="http://schemas.microsoft.com/office/drawing/2014/main" id="{ACC4B69E-ACA2-41A2-B9C3-579AD328590B}"/>
                  </a:ext>
                </a:extLst>
              </p14:cNvPr>
              <p14:cNvContentPartPr/>
              <p14:nvPr/>
            </p14:nvContentPartPr>
            <p14:xfrm>
              <a:off x="689400" y="4500000"/>
              <a:ext cx="5064480" cy="146880"/>
            </p14:xfrm>
          </p:contentPart>
        </mc:Choice>
        <mc:Fallback>
          <p:pic>
            <p:nvPicPr>
              <p:cNvPr id="5" name="Input penna 4">
                <a:extLst>
                  <a:ext uri="{FF2B5EF4-FFF2-40B4-BE49-F238E27FC236}">
                    <a16:creationId xmlns:a16="http://schemas.microsoft.com/office/drawing/2014/main" id="{ACC4B69E-ACA2-41A2-B9C3-579AD328590B}"/>
                  </a:ext>
                </a:extLst>
              </p:cNvPr>
              <p:cNvPicPr/>
              <p:nvPr/>
            </p:nvPicPr>
            <p:blipFill>
              <a:blip r:embed="rId9"/>
              <a:stretch>
                <a:fillRect/>
              </a:stretch>
            </p:blipFill>
            <p:spPr>
              <a:xfrm>
                <a:off x="673560" y="4436640"/>
                <a:ext cx="5095800" cy="273600"/>
              </a:xfrm>
              <a:prstGeom prst="rect">
                <a:avLst/>
              </a:prstGeom>
            </p:spPr>
          </p:pic>
        </mc:Fallback>
      </mc:AlternateContent>
      <mc:AlternateContent xmlns:mc="http://schemas.openxmlformats.org/markup-compatibility/2006">
        <mc:Choice xmlns:p14="http://schemas.microsoft.com/office/powerpoint/2010/main" Requires="p14">
          <p:contentPart p14:bwMode="auto" r:id="rId10">
            <p14:nvContentPartPr>
              <p14:cNvPr id="6" name="Input penna 5">
                <a:extLst>
                  <a:ext uri="{FF2B5EF4-FFF2-40B4-BE49-F238E27FC236}">
                    <a16:creationId xmlns:a16="http://schemas.microsoft.com/office/drawing/2014/main" id="{439F17F9-F09E-47F9-88A2-69FE9891AB65}"/>
                  </a:ext>
                </a:extLst>
              </p14:cNvPr>
              <p14:cNvContentPartPr/>
              <p14:nvPr/>
            </p14:nvContentPartPr>
            <p14:xfrm>
              <a:off x="720720" y="3978000"/>
              <a:ext cx="6620040" cy="605880"/>
            </p14:xfrm>
          </p:contentPart>
        </mc:Choice>
        <mc:Fallback>
          <p:pic>
            <p:nvPicPr>
              <p:cNvPr id="6" name="Input penna 5">
                <a:extLst>
                  <a:ext uri="{FF2B5EF4-FFF2-40B4-BE49-F238E27FC236}">
                    <a16:creationId xmlns:a16="http://schemas.microsoft.com/office/drawing/2014/main" id="{439F17F9-F09E-47F9-88A2-69FE9891AB65}"/>
                  </a:ext>
                </a:extLst>
              </p:cNvPr>
              <p:cNvPicPr/>
              <p:nvPr/>
            </p:nvPicPr>
            <p:blipFill>
              <a:blip r:embed="rId11"/>
              <a:stretch>
                <a:fillRect/>
              </a:stretch>
            </p:blipFill>
            <p:spPr>
              <a:xfrm>
                <a:off x="704880" y="3914640"/>
                <a:ext cx="6651360" cy="732600"/>
              </a:xfrm>
              <a:prstGeom prst="rect">
                <a:avLst/>
              </a:prstGeom>
            </p:spPr>
          </p:pic>
        </mc:Fallback>
      </mc:AlternateContent>
      <mc:AlternateContent xmlns:mc="http://schemas.openxmlformats.org/markup-compatibility/2006">
        <mc:Choice xmlns:p14="http://schemas.microsoft.com/office/powerpoint/2010/main" Requires="p14">
          <p:contentPart p14:bwMode="auto" r:id="rId12">
            <p14:nvContentPartPr>
              <p14:cNvPr id="7" name="Input penna 6">
                <a:extLst>
                  <a:ext uri="{FF2B5EF4-FFF2-40B4-BE49-F238E27FC236}">
                    <a16:creationId xmlns:a16="http://schemas.microsoft.com/office/drawing/2014/main" id="{F452D7AB-CB9C-4D5D-AD25-E7B45FBE2CF6}"/>
                  </a:ext>
                </a:extLst>
              </p14:cNvPr>
              <p14:cNvContentPartPr/>
              <p14:nvPr/>
            </p14:nvContentPartPr>
            <p14:xfrm>
              <a:off x="3894840" y="6619680"/>
              <a:ext cx="3195360" cy="63000"/>
            </p14:xfrm>
          </p:contentPart>
        </mc:Choice>
        <mc:Fallback>
          <p:pic>
            <p:nvPicPr>
              <p:cNvPr id="7" name="Input penna 6">
                <a:extLst>
                  <a:ext uri="{FF2B5EF4-FFF2-40B4-BE49-F238E27FC236}">
                    <a16:creationId xmlns:a16="http://schemas.microsoft.com/office/drawing/2014/main" id="{F452D7AB-CB9C-4D5D-AD25-E7B45FBE2CF6}"/>
                  </a:ext>
                </a:extLst>
              </p:cNvPr>
              <p:cNvPicPr/>
              <p:nvPr/>
            </p:nvPicPr>
            <p:blipFill>
              <a:blip r:embed="rId13"/>
              <a:stretch>
                <a:fillRect/>
              </a:stretch>
            </p:blipFill>
            <p:spPr>
              <a:xfrm>
                <a:off x="3879000" y="6556320"/>
                <a:ext cx="3226680" cy="189720"/>
              </a:xfrm>
              <a:prstGeom prst="rect">
                <a:avLst/>
              </a:prstGeom>
            </p:spPr>
          </p:pic>
        </mc:Fallback>
      </mc:AlternateContent>
      <mc:AlternateContent xmlns:mc="http://schemas.openxmlformats.org/markup-compatibility/2006">
        <mc:Choice xmlns:p14="http://schemas.microsoft.com/office/powerpoint/2010/main" Requires="p14">
          <p:contentPart p14:bwMode="auto" r:id="rId14">
            <p14:nvContentPartPr>
              <p14:cNvPr id="8" name="Input penna 7">
                <a:extLst>
                  <a:ext uri="{FF2B5EF4-FFF2-40B4-BE49-F238E27FC236}">
                    <a16:creationId xmlns:a16="http://schemas.microsoft.com/office/drawing/2014/main" id="{4AF54BF9-127C-4F58-AD30-4F3551EFE458}"/>
                  </a:ext>
                </a:extLst>
              </p14:cNvPr>
              <p14:cNvContentPartPr/>
              <p14:nvPr/>
            </p14:nvContentPartPr>
            <p14:xfrm>
              <a:off x="689400" y="6870240"/>
              <a:ext cx="6578280" cy="104760"/>
            </p14:xfrm>
          </p:contentPart>
        </mc:Choice>
        <mc:Fallback>
          <p:pic>
            <p:nvPicPr>
              <p:cNvPr id="8" name="Input penna 7">
                <a:extLst>
                  <a:ext uri="{FF2B5EF4-FFF2-40B4-BE49-F238E27FC236}">
                    <a16:creationId xmlns:a16="http://schemas.microsoft.com/office/drawing/2014/main" id="{4AF54BF9-127C-4F58-AD30-4F3551EFE458}"/>
                  </a:ext>
                </a:extLst>
              </p:cNvPr>
              <p:cNvPicPr/>
              <p:nvPr/>
            </p:nvPicPr>
            <p:blipFill>
              <a:blip r:embed="rId15"/>
              <a:stretch>
                <a:fillRect/>
              </a:stretch>
            </p:blipFill>
            <p:spPr>
              <a:xfrm>
                <a:off x="673560" y="6806880"/>
                <a:ext cx="6609600" cy="231480"/>
              </a:xfrm>
              <a:prstGeom prst="rect">
                <a:avLst/>
              </a:prstGeom>
            </p:spPr>
          </p:pic>
        </mc:Fallback>
      </mc:AlternateContent>
      <mc:AlternateContent xmlns:mc="http://schemas.openxmlformats.org/markup-compatibility/2006">
        <mc:Choice xmlns:p14="http://schemas.microsoft.com/office/powerpoint/2010/main" Requires="p14">
          <p:contentPart p14:bwMode="auto" r:id="rId16">
            <p14:nvContentPartPr>
              <p14:cNvPr id="11" name="Input penna 10">
                <a:extLst>
                  <a:ext uri="{FF2B5EF4-FFF2-40B4-BE49-F238E27FC236}">
                    <a16:creationId xmlns:a16="http://schemas.microsoft.com/office/drawing/2014/main" id="{9B9A4BAF-8AB1-4C87-A731-24DE19BB44BE}"/>
                  </a:ext>
                </a:extLst>
              </p14:cNvPr>
              <p14:cNvContentPartPr/>
              <p14:nvPr/>
            </p14:nvContentPartPr>
            <p14:xfrm>
              <a:off x="637200" y="7068600"/>
              <a:ext cx="4302000" cy="188280"/>
            </p14:xfrm>
          </p:contentPart>
        </mc:Choice>
        <mc:Fallback>
          <p:pic>
            <p:nvPicPr>
              <p:cNvPr id="11" name="Input penna 10">
                <a:extLst>
                  <a:ext uri="{FF2B5EF4-FFF2-40B4-BE49-F238E27FC236}">
                    <a16:creationId xmlns:a16="http://schemas.microsoft.com/office/drawing/2014/main" id="{9B9A4BAF-8AB1-4C87-A731-24DE19BB44BE}"/>
                  </a:ext>
                </a:extLst>
              </p:cNvPr>
              <p:cNvPicPr/>
              <p:nvPr/>
            </p:nvPicPr>
            <p:blipFill>
              <a:blip r:embed="rId17"/>
              <a:stretch>
                <a:fillRect/>
              </a:stretch>
            </p:blipFill>
            <p:spPr>
              <a:xfrm>
                <a:off x="621360" y="7005240"/>
                <a:ext cx="4333320" cy="315000"/>
              </a:xfrm>
              <a:prstGeom prst="rect">
                <a:avLst/>
              </a:prstGeom>
            </p:spPr>
          </p:pic>
        </mc:Fallback>
      </mc:AlternateContent>
      <mc:AlternateContent xmlns:mc="http://schemas.openxmlformats.org/markup-compatibility/2006">
        <mc:Choice xmlns:p14="http://schemas.microsoft.com/office/powerpoint/2010/main" Requires="p14">
          <p:contentPart p14:bwMode="auto" r:id="rId18">
            <p14:nvContentPartPr>
              <p14:cNvPr id="13" name="Input penna 12">
                <a:extLst>
                  <a:ext uri="{FF2B5EF4-FFF2-40B4-BE49-F238E27FC236}">
                    <a16:creationId xmlns:a16="http://schemas.microsoft.com/office/drawing/2014/main" id="{71EF4E3C-06F1-42E1-8A28-2CACEFEE3E36}"/>
                  </a:ext>
                </a:extLst>
              </p14:cNvPr>
              <p14:cNvContentPartPr/>
              <p14:nvPr/>
            </p14:nvContentPartPr>
            <p14:xfrm>
              <a:off x="1368000" y="7611480"/>
              <a:ext cx="5784840" cy="272160"/>
            </p14:xfrm>
          </p:contentPart>
        </mc:Choice>
        <mc:Fallback>
          <p:pic>
            <p:nvPicPr>
              <p:cNvPr id="13" name="Input penna 12">
                <a:extLst>
                  <a:ext uri="{FF2B5EF4-FFF2-40B4-BE49-F238E27FC236}">
                    <a16:creationId xmlns:a16="http://schemas.microsoft.com/office/drawing/2014/main" id="{71EF4E3C-06F1-42E1-8A28-2CACEFEE3E36}"/>
                  </a:ext>
                </a:extLst>
              </p:cNvPr>
              <p:cNvPicPr/>
              <p:nvPr/>
            </p:nvPicPr>
            <p:blipFill>
              <a:blip r:embed="rId19"/>
              <a:stretch>
                <a:fillRect/>
              </a:stretch>
            </p:blipFill>
            <p:spPr>
              <a:xfrm>
                <a:off x="1352160" y="7548120"/>
                <a:ext cx="5816160" cy="398880"/>
              </a:xfrm>
              <a:prstGeom prst="rect">
                <a:avLst/>
              </a:prstGeom>
            </p:spPr>
          </p:pic>
        </mc:Fallback>
      </mc:AlternateContent>
      <mc:AlternateContent xmlns:mc="http://schemas.openxmlformats.org/markup-compatibility/2006">
        <mc:Choice xmlns:p14="http://schemas.microsoft.com/office/powerpoint/2010/main" Requires="p14">
          <p:contentPart p14:bwMode="auto" r:id="rId20">
            <p14:nvContentPartPr>
              <p14:cNvPr id="14" name="Input penna 13">
                <a:extLst>
                  <a:ext uri="{FF2B5EF4-FFF2-40B4-BE49-F238E27FC236}">
                    <a16:creationId xmlns:a16="http://schemas.microsoft.com/office/drawing/2014/main" id="{7F30A804-7561-4194-B046-A81A4C47A4A3}"/>
                  </a:ext>
                </a:extLst>
              </p14:cNvPr>
              <p14:cNvContentPartPr/>
              <p14:nvPr/>
            </p14:nvContentPartPr>
            <p14:xfrm>
              <a:off x="616320" y="7925040"/>
              <a:ext cx="3926160" cy="188280"/>
            </p14:xfrm>
          </p:contentPart>
        </mc:Choice>
        <mc:Fallback>
          <p:pic>
            <p:nvPicPr>
              <p:cNvPr id="14" name="Input penna 13">
                <a:extLst>
                  <a:ext uri="{FF2B5EF4-FFF2-40B4-BE49-F238E27FC236}">
                    <a16:creationId xmlns:a16="http://schemas.microsoft.com/office/drawing/2014/main" id="{7F30A804-7561-4194-B046-A81A4C47A4A3}"/>
                  </a:ext>
                </a:extLst>
              </p:cNvPr>
              <p:cNvPicPr/>
              <p:nvPr/>
            </p:nvPicPr>
            <p:blipFill>
              <a:blip r:embed="rId21"/>
              <a:stretch>
                <a:fillRect/>
              </a:stretch>
            </p:blipFill>
            <p:spPr>
              <a:xfrm>
                <a:off x="600480" y="7861680"/>
                <a:ext cx="3957480" cy="315000"/>
              </a:xfrm>
              <a:prstGeom prst="rect">
                <a:avLst/>
              </a:prstGeom>
            </p:spPr>
          </p:pic>
        </mc:Fallback>
      </mc:AlternateContent>
      <mc:AlternateContent xmlns:mc="http://schemas.openxmlformats.org/markup-compatibility/2006">
        <mc:Choice xmlns:p14="http://schemas.microsoft.com/office/powerpoint/2010/main" Requires="p14">
          <p:contentPart p14:bwMode="auto" r:id="rId22">
            <p14:nvContentPartPr>
              <p14:cNvPr id="15" name="Input penna 14">
                <a:extLst>
                  <a:ext uri="{FF2B5EF4-FFF2-40B4-BE49-F238E27FC236}">
                    <a16:creationId xmlns:a16="http://schemas.microsoft.com/office/drawing/2014/main" id="{D0B5AA85-DF7B-4108-BE27-ECA6324AAB7B}"/>
                  </a:ext>
                </a:extLst>
              </p14:cNvPr>
              <p14:cNvContentPartPr/>
              <p14:nvPr/>
            </p14:nvContentPartPr>
            <p14:xfrm>
              <a:off x="5210640" y="8196480"/>
              <a:ext cx="1890000" cy="104760"/>
            </p14:xfrm>
          </p:contentPart>
        </mc:Choice>
        <mc:Fallback>
          <p:pic>
            <p:nvPicPr>
              <p:cNvPr id="15" name="Input penna 14">
                <a:extLst>
                  <a:ext uri="{FF2B5EF4-FFF2-40B4-BE49-F238E27FC236}">
                    <a16:creationId xmlns:a16="http://schemas.microsoft.com/office/drawing/2014/main" id="{D0B5AA85-DF7B-4108-BE27-ECA6324AAB7B}"/>
                  </a:ext>
                </a:extLst>
              </p:cNvPr>
              <p:cNvPicPr/>
              <p:nvPr/>
            </p:nvPicPr>
            <p:blipFill>
              <a:blip r:embed="rId23"/>
              <a:stretch>
                <a:fillRect/>
              </a:stretch>
            </p:blipFill>
            <p:spPr>
              <a:xfrm>
                <a:off x="5194800" y="8133120"/>
                <a:ext cx="1921320" cy="231480"/>
              </a:xfrm>
              <a:prstGeom prst="rect">
                <a:avLst/>
              </a:prstGeom>
            </p:spPr>
          </p:pic>
        </mc:Fallback>
      </mc:AlternateContent>
      <mc:AlternateContent xmlns:mc="http://schemas.openxmlformats.org/markup-compatibility/2006">
        <mc:Choice xmlns:p14="http://schemas.microsoft.com/office/powerpoint/2010/main" Requires="p14">
          <p:contentPart p14:bwMode="auto" r:id="rId24">
            <p14:nvContentPartPr>
              <p14:cNvPr id="16" name="Input penna 15">
                <a:extLst>
                  <a:ext uri="{FF2B5EF4-FFF2-40B4-BE49-F238E27FC236}">
                    <a16:creationId xmlns:a16="http://schemas.microsoft.com/office/drawing/2014/main" id="{DDE3857E-8F08-4C21-9F8F-3B180C942D5A}"/>
                  </a:ext>
                </a:extLst>
              </p14:cNvPr>
              <p14:cNvContentPartPr/>
              <p14:nvPr/>
            </p14:nvContentPartPr>
            <p14:xfrm>
              <a:off x="501480" y="8405280"/>
              <a:ext cx="4626000" cy="167400"/>
            </p14:xfrm>
          </p:contentPart>
        </mc:Choice>
        <mc:Fallback>
          <p:pic>
            <p:nvPicPr>
              <p:cNvPr id="16" name="Input penna 15">
                <a:extLst>
                  <a:ext uri="{FF2B5EF4-FFF2-40B4-BE49-F238E27FC236}">
                    <a16:creationId xmlns:a16="http://schemas.microsoft.com/office/drawing/2014/main" id="{DDE3857E-8F08-4C21-9F8F-3B180C942D5A}"/>
                  </a:ext>
                </a:extLst>
              </p:cNvPr>
              <p:cNvPicPr/>
              <p:nvPr/>
            </p:nvPicPr>
            <p:blipFill>
              <a:blip r:embed="rId25"/>
              <a:stretch>
                <a:fillRect/>
              </a:stretch>
            </p:blipFill>
            <p:spPr>
              <a:xfrm>
                <a:off x="485640" y="8341920"/>
                <a:ext cx="4657320" cy="294120"/>
              </a:xfrm>
              <a:prstGeom prst="rect">
                <a:avLst/>
              </a:prstGeom>
            </p:spPr>
          </p:pic>
        </mc:Fallback>
      </mc:AlternateContent>
      <mc:AlternateContent xmlns:mc="http://schemas.openxmlformats.org/markup-compatibility/2006">
        <mc:Choice xmlns:p14="http://schemas.microsoft.com/office/powerpoint/2010/main" Requires="p14">
          <p:contentPart p14:bwMode="auto" r:id="rId26">
            <p14:nvContentPartPr>
              <p14:cNvPr id="17" name="Input penna 16">
                <a:extLst>
                  <a:ext uri="{FF2B5EF4-FFF2-40B4-BE49-F238E27FC236}">
                    <a16:creationId xmlns:a16="http://schemas.microsoft.com/office/drawing/2014/main" id="{1EF4B0AC-0F1D-4250-8263-70D4F542907D}"/>
                  </a:ext>
                </a:extLst>
              </p14:cNvPr>
              <p14:cNvContentPartPr/>
              <p14:nvPr/>
            </p14:nvContentPartPr>
            <p14:xfrm>
              <a:off x="595440" y="3894480"/>
              <a:ext cx="6755760" cy="689400"/>
            </p14:xfrm>
          </p:contentPart>
        </mc:Choice>
        <mc:Fallback>
          <p:pic>
            <p:nvPicPr>
              <p:cNvPr id="17" name="Input penna 16">
                <a:extLst>
                  <a:ext uri="{FF2B5EF4-FFF2-40B4-BE49-F238E27FC236}">
                    <a16:creationId xmlns:a16="http://schemas.microsoft.com/office/drawing/2014/main" id="{1EF4B0AC-0F1D-4250-8263-70D4F542907D}"/>
                  </a:ext>
                </a:extLst>
              </p:cNvPr>
              <p:cNvPicPr/>
              <p:nvPr/>
            </p:nvPicPr>
            <p:blipFill>
              <a:blip r:embed="rId27"/>
              <a:stretch>
                <a:fillRect/>
              </a:stretch>
            </p:blipFill>
            <p:spPr>
              <a:xfrm>
                <a:off x="579600" y="3831120"/>
                <a:ext cx="6787080" cy="816120"/>
              </a:xfrm>
              <a:prstGeom prst="rect">
                <a:avLst/>
              </a:prstGeom>
            </p:spPr>
          </p:pic>
        </mc:Fallback>
      </mc:AlternateContent>
      <mc:AlternateContent xmlns:mc="http://schemas.openxmlformats.org/markup-compatibility/2006">
        <mc:Choice xmlns:p14="http://schemas.microsoft.com/office/powerpoint/2010/main" Requires="p14">
          <p:contentPart p14:bwMode="auto" r:id="rId28">
            <p14:nvContentPartPr>
              <p14:cNvPr id="18" name="Input penna 17">
                <a:extLst>
                  <a:ext uri="{FF2B5EF4-FFF2-40B4-BE49-F238E27FC236}">
                    <a16:creationId xmlns:a16="http://schemas.microsoft.com/office/drawing/2014/main" id="{7F1B2640-3EF8-4F02-B1C1-F9EE83173003}"/>
                  </a:ext>
                </a:extLst>
              </p14:cNvPr>
              <p14:cNvContentPartPr/>
              <p14:nvPr/>
            </p14:nvContentPartPr>
            <p14:xfrm>
              <a:off x="658080" y="8332200"/>
              <a:ext cx="4511160" cy="219600"/>
            </p14:xfrm>
          </p:contentPart>
        </mc:Choice>
        <mc:Fallback>
          <p:pic>
            <p:nvPicPr>
              <p:cNvPr id="18" name="Input penna 17">
                <a:extLst>
                  <a:ext uri="{FF2B5EF4-FFF2-40B4-BE49-F238E27FC236}">
                    <a16:creationId xmlns:a16="http://schemas.microsoft.com/office/drawing/2014/main" id="{7F1B2640-3EF8-4F02-B1C1-F9EE83173003}"/>
                  </a:ext>
                </a:extLst>
              </p:cNvPr>
              <p:cNvPicPr/>
              <p:nvPr/>
            </p:nvPicPr>
            <p:blipFill>
              <a:blip r:embed="rId29"/>
              <a:stretch>
                <a:fillRect/>
              </a:stretch>
            </p:blipFill>
            <p:spPr>
              <a:xfrm>
                <a:off x="642240" y="8268840"/>
                <a:ext cx="4542480" cy="346320"/>
              </a:xfrm>
              <a:prstGeom prst="rect">
                <a:avLst/>
              </a:prstGeom>
            </p:spPr>
          </p:pic>
        </mc:Fallback>
      </mc:AlternateContent>
    </p:spTree>
    <p:extLst>
      <p:ext uri="{BB962C8B-B14F-4D97-AF65-F5344CB8AC3E}">
        <p14:creationId xmlns:p14="http://schemas.microsoft.com/office/powerpoint/2010/main" val="242533688"/>
      </p:ext>
    </p:extLst>
  </p:cSld>
  <p:clrMapOvr>
    <a:masterClrMapping/>
  </p:clrMapOvr>
  <p:transition spd="med"/>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4" name="In questo manuale troverai indicazioni utili per migliorare il tuo modo di fare slide, ma non solo. Chi lo ha letto ha riscontrato benefici anche, per esempio, per la creazione di un’immagine personalizzata per i social oppure per una locandina. Se leggerai questo semplice manuale tutto d’un fiato, non pretendendo di applicare ogni consiglio subito, ma lasciando che le informazioni ti attraversino senza troppe resistenze, assorbendo il design e i testi di questo ebook, noterai che, quasi senza accorgertene, avrai migliorato le tue competenze in ambito di comunicazione visiva. Lo stile di questo manuale è diretto e amichevole, per generare in te il massimo cambiamento con il minor tempo possibile.…"/>
          <p:cNvSpPr txBox="1"/>
          <p:nvPr/>
        </p:nvSpPr>
        <p:spPr>
          <a:xfrm>
            <a:off x="440086" y="4470290"/>
            <a:ext cx="6366502" cy="86280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397" rIns="50397">
            <a:spAutoFit/>
          </a:bodyPr>
          <a:lstStyle/>
          <a:p>
            <a:pPr algn="just">
              <a:lnSpc>
                <a:spcPct val="110000"/>
              </a:lnSpc>
              <a:defRPr sz="1400">
                <a:solidFill>
                  <a:srgbClr val="404040"/>
                </a:solidFill>
                <a:latin typeface="Fira Sans Regular"/>
                <a:ea typeface="Fira Sans Regular"/>
                <a:cs typeface="Fira Sans Regular"/>
                <a:sym typeface="Fira Sans Regular"/>
              </a:defRPr>
            </a:pPr>
            <a:endParaRPr lang="it-IT" sz="1543" dirty="0">
              <a:latin typeface="Fira Sans Bold"/>
              <a:sym typeface="Fira Sans Bold"/>
            </a:endParaRPr>
          </a:p>
          <a:p>
            <a:pPr>
              <a:lnSpc>
                <a:spcPct val="110000"/>
              </a:lnSpc>
              <a:defRPr sz="1400">
                <a:solidFill>
                  <a:srgbClr val="404040"/>
                </a:solidFill>
                <a:latin typeface="Fira Sans Regular"/>
                <a:ea typeface="Fira Sans Regular"/>
                <a:cs typeface="Fira Sans Regular"/>
                <a:sym typeface="Fira Sans Regular"/>
              </a:defRPr>
            </a:pPr>
            <a:endParaRPr lang="it-IT" sz="1543" dirty="0">
              <a:latin typeface="Fira Sans Bold"/>
              <a:sym typeface="Fira Sans Bold"/>
            </a:endParaRPr>
          </a:p>
          <a:p>
            <a:pPr>
              <a:lnSpc>
                <a:spcPct val="110000"/>
              </a:lnSpc>
              <a:defRPr sz="1400">
                <a:solidFill>
                  <a:srgbClr val="404040"/>
                </a:solidFill>
                <a:latin typeface="Fira Sans Regular"/>
                <a:ea typeface="Fira Sans Regular"/>
                <a:cs typeface="Fira Sans Regular"/>
                <a:sym typeface="Fira Sans Regular"/>
              </a:defRPr>
            </a:pPr>
            <a:endParaRPr lang="it-IT" sz="1543" dirty="0">
              <a:latin typeface="Fira Sans Bold"/>
              <a:sym typeface="Fira Sans Bold"/>
            </a:endParaRPr>
          </a:p>
        </p:txBody>
      </p:sp>
      <p:sp>
        <p:nvSpPr>
          <p:cNvPr id="276" name="Fare errori significa semplicemente che si sta imparando velocemente"/>
          <p:cNvSpPr txBox="1"/>
          <p:nvPr/>
        </p:nvSpPr>
        <p:spPr>
          <a:xfrm>
            <a:off x="1030604" y="9791639"/>
            <a:ext cx="4827271" cy="44895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5998" tIns="55998" rIns="55998" bIns="55998" anchor="ctr">
            <a:spAutoFit/>
          </a:bodyPr>
          <a:lstStyle/>
          <a:p>
            <a:pPr>
              <a:lnSpc>
                <a:spcPct val="90000"/>
              </a:lnSpc>
              <a:defRPr sz="2200">
                <a:solidFill>
                  <a:srgbClr val="FFFFFF"/>
                </a:solidFill>
                <a:latin typeface="Fira Sans Regular"/>
                <a:ea typeface="Fira Sans Regular"/>
                <a:cs typeface="Fira Sans Regular"/>
                <a:sym typeface="Fira Sans Regular"/>
              </a:defRPr>
            </a:pPr>
            <a:endParaRPr sz="2425" dirty="0"/>
          </a:p>
        </p:txBody>
      </p:sp>
      <p:sp>
        <p:nvSpPr>
          <p:cNvPr id="277" name="“"/>
          <p:cNvSpPr txBox="1"/>
          <p:nvPr/>
        </p:nvSpPr>
        <p:spPr>
          <a:xfrm>
            <a:off x="416828" y="8999609"/>
            <a:ext cx="1008876" cy="1744773"/>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397" rIns="50397" anchor="ctr">
            <a:spAutoFit/>
          </a:bodyPr>
          <a:lstStyle>
            <a:lvl1pPr>
              <a:lnSpc>
                <a:spcPct val="110000"/>
              </a:lnSpc>
              <a:defRPr sz="9600">
                <a:solidFill>
                  <a:srgbClr val="FFFFFF"/>
                </a:solidFill>
                <a:latin typeface="Helvetica"/>
                <a:ea typeface="Helvetica"/>
                <a:cs typeface="Helvetica"/>
                <a:sym typeface="Helvetica"/>
              </a:defRPr>
            </a:lvl1pPr>
          </a:lstStyle>
          <a:p>
            <a:r>
              <a:rPr sz="10582" dirty="0"/>
              <a:t>“</a:t>
            </a:r>
          </a:p>
        </p:txBody>
      </p:sp>
      <p:sp>
        <p:nvSpPr>
          <p:cNvPr id="271" name="Rettangolo"/>
          <p:cNvSpPr/>
          <p:nvPr/>
        </p:nvSpPr>
        <p:spPr>
          <a:xfrm>
            <a:off x="-1" y="1517195"/>
            <a:ext cx="7107384" cy="889977"/>
          </a:xfrm>
          <a:prstGeom prst="rect">
            <a:avLst/>
          </a:prstGeom>
          <a:solidFill>
            <a:srgbClr val="C73278"/>
          </a:solidFill>
          <a:ln w="12700">
            <a:miter lim="400000"/>
          </a:ln>
        </p:spPr>
        <p:txBody>
          <a:bodyPr lIns="50397" rIns="50397" anchor="ctr"/>
          <a:lstStyle/>
          <a:p>
            <a:pPr>
              <a:defRPr>
                <a:solidFill>
                  <a:srgbClr val="FFFFFF"/>
                </a:solidFill>
              </a:defRPr>
            </a:pPr>
            <a:r>
              <a:rPr lang="it-IT" sz="2400" dirty="0"/>
              <a:t> 4.1. L’ALBERO DELLA PARTECIPAZIONE: </a:t>
            </a:r>
          </a:p>
          <a:p>
            <a:pPr defTabSz="447675">
              <a:defRPr>
                <a:solidFill>
                  <a:srgbClr val="FFFFFF"/>
                </a:solidFill>
              </a:defRPr>
            </a:pPr>
            <a:r>
              <a:rPr lang="it-IT" sz="2400" dirty="0"/>
              <a:t>	  ESITI DEL LABORATORIO </a:t>
            </a:r>
            <a:r>
              <a:rPr lang="it-IT" sz="2400" i="1" dirty="0"/>
              <a:t>(segue)</a:t>
            </a:r>
            <a:endParaRPr sz="2400" i="1" dirty="0"/>
          </a:p>
        </p:txBody>
      </p:sp>
      <p:sp>
        <p:nvSpPr>
          <p:cNvPr id="273" name="Cambia subito il tuo modo di fare slide!"/>
          <p:cNvSpPr txBox="1"/>
          <p:nvPr/>
        </p:nvSpPr>
        <p:spPr>
          <a:xfrm>
            <a:off x="446864" y="3346823"/>
            <a:ext cx="4186949" cy="519694"/>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397" rIns="50397">
            <a:spAutoFit/>
          </a:bodyPr>
          <a:lstStyle>
            <a:lvl1pPr>
              <a:lnSpc>
                <a:spcPct val="90000"/>
              </a:lnSpc>
              <a:defRPr sz="2800">
                <a:solidFill>
                  <a:srgbClr val="FFFFFF"/>
                </a:solidFill>
                <a:latin typeface="Fira Sans SemiBold"/>
                <a:ea typeface="Fira Sans SemiBold"/>
                <a:cs typeface="Fira Sans SemiBold"/>
                <a:sym typeface="Fira Sans SemiBold"/>
              </a:defRPr>
            </a:lvl1pPr>
          </a:lstStyle>
          <a:p>
            <a:pPr algn="ctr"/>
            <a:endParaRPr sz="3086" dirty="0"/>
          </a:p>
        </p:txBody>
      </p:sp>
      <p:sp>
        <p:nvSpPr>
          <p:cNvPr id="9" name="Puoi creare una presentazione con Keynote e Powerpoint e fare gli stessi identici errori, puoi usare Prezi per movimentare i tuoi contenuti ma se la presentazione non ha una buona struttura non funzionerà, puoi utilizzare un programma di grafica professionale e creare comunque una presentazione poco efficace. Lo strumento è ciò che ci permette di realizzare ciò che prima abbiamo progettato nella testa, un contenitore vuoto da riempire con le nostre idee. Certamente esistono delle differenze tra i vari strumenti ma non saranno queste a limitarci. I veri pericoli sono altri e li vedremo tra poco.…">
            <a:extLst>
              <a:ext uri="{FF2B5EF4-FFF2-40B4-BE49-F238E27FC236}">
                <a16:creationId xmlns:a16="http://schemas.microsoft.com/office/drawing/2014/main" id="{FB2DA357-EE0B-4C85-9AE5-6875A6C11176}"/>
              </a:ext>
            </a:extLst>
          </p:cNvPr>
          <p:cNvSpPr txBox="1"/>
          <p:nvPr/>
        </p:nvSpPr>
        <p:spPr>
          <a:xfrm>
            <a:off x="416828" y="2600281"/>
            <a:ext cx="6815098" cy="649370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397" rIns="50397">
            <a:spAutoFit/>
          </a:bodyPr>
          <a:lstStyle/>
          <a:p>
            <a:pPr algn="just"/>
            <a:r>
              <a:rPr lang="it-IT" sz="1540" dirty="0">
                <a:latin typeface="Fira Sans"/>
              </a:rPr>
              <a:t>Proprio perché i partecipanti credono nella positività dei processi partecipativi, affermano unanimemente che la partecipazione </a:t>
            </a:r>
            <a:r>
              <a:rPr lang="it-IT" sz="1540" b="1" dirty="0">
                <a:latin typeface="Fira Sans"/>
              </a:rPr>
              <a:t>vada estesa il più possibile</a:t>
            </a:r>
            <a:r>
              <a:rPr lang="it-IT" sz="1540" dirty="0">
                <a:latin typeface="Fira Sans"/>
              </a:rPr>
              <a:t>, </a:t>
            </a:r>
            <a:r>
              <a:rPr lang="it-IT" sz="1540" b="1" dirty="0">
                <a:latin typeface="Fira Sans"/>
              </a:rPr>
              <a:t>ma soprattutto occorre governarla in tutti i suoi aspetti </a:t>
            </a:r>
            <a:r>
              <a:rPr lang="it-IT" sz="1540" dirty="0">
                <a:latin typeface="Fira Sans"/>
              </a:rPr>
              <a:t>(aggancio, metodologie di approccio, gestione dei gruppi ecc.), per non «frustrare» chi partecipa, per non rendere vano il tempo che il singolo cittadino dedica al «</a:t>
            </a:r>
            <a:r>
              <a:rPr lang="it-IT" sz="1540" b="1" dirty="0">
                <a:latin typeface="Fira Sans"/>
              </a:rPr>
              <a:t>bene comune</a:t>
            </a:r>
            <a:r>
              <a:rPr lang="it-IT" sz="1540" dirty="0">
                <a:latin typeface="Fira Sans"/>
              </a:rPr>
              <a:t>». </a:t>
            </a:r>
          </a:p>
          <a:p>
            <a:pPr algn="just"/>
            <a:r>
              <a:rPr lang="it-IT" sz="1540" dirty="0">
                <a:latin typeface="Fira Sans"/>
              </a:rPr>
              <a:t>In tal senso, sin dal primo incontro, è chiara l’aspettativa dei partecipanti nei confronti del percorso formativo, visto proprio come un’opportunità offerta dal Comune per qualificare la partecipazione stessa. </a:t>
            </a:r>
          </a:p>
          <a:p>
            <a:pPr algn="just"/>
            <a:endParaRPr lang="it-IT" sz="1540" dirty="0">
              <a:latin typeface="Fira Sans"/>
            </a:endParaRPr>
          </a:p>
          <a:p>
            <a:pPr algn="just"/>
            <a:r>
              <a:rPr lang="it-IT" sz="1540" dirty="0">
                <a:latin typeface="Fira Sans"/>
              </a:rPr>
              <a:t>Tutti concordano nell’affermare che </a:t>
            </a:r>
            <a:r>
              <a:rPr lang="it-IT" sz="1540" b="1" dirty="0">
                <a:latin typeface="Fira Sans"/>
              </a:rPr>
              <a:t>l’interesse (e anche la passione) per la ‘cosa pubblica’ e di conseguenza per il benessere «comunitario»  sia il motore </a:t>
            </a:r>
            <a:r>
              <a:rPr lang="it-IT" sz="1540" dirty="0">
                <a:latin typeface="Fira Sans"/>
              </a:rPr>
              <a:t>che dà vita a processi partecipativi: se gli interessi personali vengono anteposti al ‘bene comune', viene meno anche la motivazione dei cittadini che partecipano per dare il proprio contributo. </a:t>
            </a:r>
          </a:p>
          <a:p>
            <a:pPr algn="just"/>
            <a:r>
              <a:rPr lang="it-IT" sz="1540" dirty="0">
                <a:latin typeface="Fira Sans"/>
              </a:rPr>
              <a:t>Proprio per preservare o ravvivare la motivazione, occorre </a:t>
            </a:r>
            <a:r>
              <a:rPr lang="it-IT" sz="1540" b="1" dirty="0">
                <a:latin typeface="Fira Sans"/>
              </a:rPr>
              <a:t>manutenere le relazioni coi cittadini e saper governare il processo per non perdere l’obiettivo comune</a:t>
            </a:r>
            <a:r>
              <a:rPr lang="it-IT" sz="1540" dirty="0">
                <a:latin typeface="Fira Sans"/>
              </a:rPr>
              <a:t> e per impedire che «l’interesse particolare» sovrasti l’interesse della collettività. Occorre altresì fare in modo che i momenti di confronto non siano frustranti, siano ben condotti e consentano a chi partecipa di ‘tornare a casa soddisfatto’. </a:t>
            </a:r>
          </a:p>
          <a:p>
            <a:pPr algn="just"/>
            <a:endParaRPr lang="it-IT" sz="1540" dirty="0">
              <a:latin typeface="Fira Sans"/>
            </a:endParaRPr>
          </a:p>
          <a:p>
            <a:endParaRPr lang="it-IT" sz="1543" dirty="0"/>
          </a:p>
          <a:p>
            <a:endParaRPr lang="it-IT" sz="1543" dirty="0"/>
          </a:p>
          <a:p>
            <a:endParaRPr lang="it-IT" sz="1543" dirty="0"/>
          </a:p>
          <a:p>
            <a:endParaRPr lang="it-IT" sz="1543" dirty="0"/>
          </a:p>
          <a:p>
            <a:endParaRPr lang="it-IT" sz="1543" dirty="0"/>
          </a:p>
          <a:p>
            <a:endParaRPr sz="1543" dirty="0"/>
          </a:p>
        </p:txBody>
      </p:sp>
      <p:pic>
        <p:nvPicPr>
          <p:cNvPr id="3" name="Immagine 2">
            <a:extLst>
              <a:ext uri="{FF2B5EF4-FFF2-40B4-BE49-F238E27FC236}">
                <a16:creationId xmlns:a16="http://schemas.microsoft.com/office/drawing/2014/main" id="{1FE1DEB5-A888-48BE-A467-F361E17C8705}"/>
              </a:ext>
            </a:extLst>
          </p:cNvPr>
          <p:cNvPicPr>
            <a:picLocks noChangeAspect="1"/>
          </p:cNvPicPr>
          <p:nvPr/>
        </p:nvPicPr>
        <p:blipFill rotWithShape="1">
          <a:blip r:embed="rId2"/>
          <a:srcRect t="14332" b="24767"/>
          <a:stretch/>
        </p:blipFill>
        <p:spPr>
          <a:xfrm>
            <a:off x="0" y="0"/>
            <a:ext cx="7559675" cy="1495081"/>
          </a:xfrm>
          <a:prstGeom prst="rect">
            <a:avLst/>
          </a:prstGeom>
        </p:spPr>
      </p:pic>
      <p:sp>
        <p:nvSpPr>
          <p:cNvPr id="10" name="Rettangolo">
            <a:extLst>
              <a:ext uri="{FF2B5EF4-FFF2-40B4-BE49-F238E27FC236}">
                <a16:creationId xmlns:a16="http://schemas.microsoft.com/office/drawing/2014/main" id="{2CEE0B8D-5968-47DC-815A-8767E706AB06}"/>
              </a:ext>
            </a:extLst>
          </p:cNvPr>
          <p:cNvSpPr/>
          <p:nvPr/>
        </p:nvSpPr>
        <p:spPr>
          <a:xfrm>
            <a:off x="0" y="9392986"/>
            <a:ext cx="7559675" cy="1403965"/>
          </a:xfrm>
          <a:prstGeom prst="rect">
            <a:avLst/>
          </a:prstGeom>
          <a:solidFill>
            <a:srgbClr val="1A84B2"/>
          </a:solidFill>
          <a:ln w="12700">
            <a:miter lim="400000"/>
          </a:ln>
        </p:spPr>
        <p:txBody>
          <a:bodyPr lIns="50397" rIns="50397" anchor="ctr"/>
          <a:lstStyle/>
          <a:p>
            <a:pPr algn="ctr">
              <a:lnSpc>
                <a:spcPct val="110000"/>
              </a:lnSpc>
              <a:defRPr sz="1400">
                <a:solidFill>
                  <a:srgbClr val="FFFFFF"/>
                </a:solidFill>
                <a:latin typeface="Fira Sans Regular"/>
                <a:ea typeface="Fira Sans Regular"/>
                <a:cs typeface="Fira Sans Regular"/>
                <a:sym typeface="Fira Sans Regular"/>
              </a:defRPr>
            </a:pPr>
            <a:endParaRPr sz="1543" dirty="0"/>
          </a:p>
        </p:txBody>
      </p:sp>
      <p:pic>
        <p:nvPicPr>
          <p:cNvPr id="12" name="Immagine 11">
            <a:extLst>
              <a:ext uri="{FF2B5EF4-FFF2-40B4-BE49-F238E27FC236}">
                <a16:creationId xmlns:a16="http://schemas.microsoft.com/office/drawing/2014/main" id="{390D432B-2B0C-4546-93EB-A64C34C84B42}"/>
              </a:ext>
            </a:extLst>
          </p:cNvPr>
          <p:cNvPicPr>
            <a:picLocks noChangeAspect="1"/>
          </p:cNvPicPr>
          <p:nvPr/>
        </p:nvPicPr>
        <p:blipFill rotWithShape="1">
          <a:blip r:embed="rId3">
            <a:alphaModFix amt="50000"/>
          </a:blip>
          <a:srcRect l="726" t="25118" r="-726" b="24340"/>
          <a:stretch/>
        </p:blipFill>
        <p:spPr>
          <a:xfrm>
            <a:off x="-30053" y="9392986"/>
            <a:ext cx="7708860" cy="1403965"/>
          </a:xfrm>
          <a:prstGeom prst="rect">
            <a:avLst/>
          </a:prstGeom>
        </p:spPr>
      </p:pic>
      <mc:AlternateContent xmlns:mc="http://schemas.openxmlformats.org/markup-compatibility/2006">
        <mc:Choice xmlns:p14="http://schemas.microsoft.com/office/powerpoint/2010/main" Requires="p14">
          <p:contentPart p14:bwMode="auto" r:id="rId4">
            <p14:nvContentPartPr>
              <p14:cNvPr id="2" name="Input penna 1">
                <a:extLst>
                  <a:ext uri="{FF2B5EF4-FFF2-40B4-BE49-F238E27FC236}">
                    <a16:creationId xmlns:a16="http://schemas.microsoft.com/office/drawing/2014/main" id="{075EF12A-598E-4943-8E68-B3EE61AEB6A0}"/>
                  </a:ext>
                </a:extLst>
              </p14:cNvPr>
              <p14:cNvContentPartPr/>
              <p14:nvPr/>
            </p14:nvContentPartPr>
            <p14:xfrm>
              <a:off x="1378440" y="2986200"/>
              <a:ext cx="5743080" cy="125640"/>
            </p14:xfrm>
          </p:contentPart>
        </mc:Choice>
        <mc:Fallback>
          <p:pic>
            <p:nvPicPr>
              <p:cNvPr id="2" name="Input penna 1">
                <a:extLst>
                  <a:ext uri="{FF2B5EF4-FFF2-40B4-BE49-F238E27FC236}">
                    <a16:creationId xmlns:a16="http://schemas.microsoft.com/office/drawing/2014/main" id="{075EF12A-598E-4943-8E68-B3EE61AEB6A0}"/>
                  </a:ext>
                </a:extLst>
              </p:cNvPr>
              <p:cNvPicPr/>
              <p:nvPr/>
            </p:nvPicPr>
            <p:blipFill>
              <a:blip r:embed="rId5"/>
              <a:stretch>
                <a:fillRect/>
              </a:stretch>
            </p:blipFill>
            <p:spPr>
              <a:xfrm>
                <a:off x="1362600" y="2922840"/>
                <a:ext cx="5774400" cy="252360"/>
              </a:xfrm>
              <a:prstGeom prst="rect">
                <a:avLst/>
              </a:prstGeom>
            </p:spPr>
          </p:pic>
        </mc:Fallback>
      </mc:AlternateContent>
      <mc:AlternateContent xmlns:mc="http://schemas.openxmlformats.org/markup-compatibility/2006">
        <mc:Choice xmlns:p14="http://schemas.microsoft.com/office/powerpoint/2010/main" Requires="p14">
          <p:contentPart p14:bwMode="auto" r:id="rId6">
            <p14:nvContentPartPr>
              <p14:cNvPr id="4" name="Input penna 3">
                <a:extLst>
                  <a:ext uri="{FF2B5EF4-FFF2-40B4-BE49-F238E27FC236}">
                    <a16:creationId xmlns:a16="http://schemas.microsoft.com/office/drawing/2014/main" id="{C3F804A9-F8C1-459F-8766-0228C7731B52}"/>
                  </a:ext>
                </a:extLst>
              </p14:cNvPr>
              <p14:cNvContentPartPr/>
              <p14:nvPr/>
            </p14:nvContentPartPr>
            <p14:xfrm>
              <a:off x="1493280" y="2902680"/>
              <a:ext cx="3059640" cy="198720"/>
            </p14:xfrm>
          </p:contentPart>
        </mc:Choice>
        <mc:Fallback>
          <p:pic>
            <p:nvPicPr>
              <p:cNvPr id="4" name="Input penna 3">
                <a:extLst>
                  <a:ext uri="{FF2B5EF4-FFF2-40B4-BE49-F238E27FC236}">
                    <a16:creationId xmlns:a16="http://schemas.microsoft.com/office/drawing/2014/main" id="{C3F804A9-F8C1-459F-8766-0228C7731B52}"/>
                  </a:ext>
                </a:extLst>
              </p:cNvPr>
              <p:cNvPicPr/>
              <p:nvPr/>
            </p:nvPicPr>
            <p:blipFill>
              <a:blip r:embed="rId7"/>
              <a:stretch>
                <a:fillRect/>
              </a:stretch>
            </p:blipFill>
            <p:spPr>
              <a:xfrm>
                <a:off x="1477440" y="2839320"/>
                <a:ext cx="3090960" cy="325440"/>
              </a:xfrm>
              <a:prstGeom prst="rect">
                <a:avLst/>
              </a:prstGeom>
            </p:spPr>
          </p:pic>
        </mc:Fallback>
      </mc:AlternateContent>
      <mc:AlternateContent xmlns:mc="http://schemas.openxmlformats.org/markup-compatibility/2006">
        <mc:Choice xmlns:p14="http://schemas.microsoft.com/office/powerpoint/2010/main" Requires="p14">
          <p:contentPart p14:bwMode="auto" r:id="rId8">
            <p14:nvContentPartPr>
              <p14:cNvPr id="5" name="Input penna 4">
                <a:extLst>
                  <a:ext uri="{FF2B5EF4-FFF2-40B4-BE49-F238E27FC236}">
                    <a16:creationId xmlns:a16="http://schemas.microsoft.com/office/drawing/2014/main" id="{251B67D9-02AD-4A71-88C1-6C5CAA46DEA3}"/>
                  </a:ext>
                </a:extLst>
              </p14:cNvPr>
              <p14:cNvContentPartPr/>
              <p14:nvPr/>
            </p14:nvContentPartPr>
            <p14:xfrm>
              <a:off x="501480" y="3195000"/>
              <a:ext cx="4458600" cy="125640"/>
            </p14:xfrm>
          </p:contentPart>
        </mc:Choice>
        <mc:Fallback>
          <p:pic>
            <p:nvPicPr>
              <p:cNvPr id="5" name="Input penna 4">
                <a:extLst>
                  <a:ext uri="{FF2B5EF4-FFF2-40B4-BE49-F238E27FC236}">
                    <a16:creationId xmlns:a16="http://schemas.microsoft.com/office/drawing/2014/main" id="{251B67D9-02AD-4A71-88C1-6C5CAA46DEA3}"/>
                  </a:ext>
                </a:extLst>
              </p:cNvPr>
              <p:cNvPicPr/>
              <p:nvPr/>
            </p:nvPicPr>
            <p:blipFill>
              <a:blip r:embed="rId9"/>
              <a:stretch>
                <a:fillRect/>
              </a:stretch>
            </p:blipFill>
            <p:spPr>
              <a:xfrm>
                <a:off x="485640" y="3131640"/>
                <a:ext cx="4489920" cy="252360"/>
              </a:xfrm>
              <a:prstGeom prst="rect">
                <a:avLst/>
              </a:prstGeom>
            </p:spPr>
          </p:pic>
        </mc:Fallback>
      </mc:AlternateContent>
      <mc:AlternateContent xmlns:mc="http://schemas.openxmlformats.org/markup-compatibility/2006">
        <mc:Choice xmlns:p14="http://schemas.microsoft.com/office/powerpoint/2010/main" Requires="p14">
          <p:contentPart p14:bwMode="auto" r:id="rId10">
            <p14:nvContentPartPr>
              <p14:cNvPr id="6" name="Input penna 5">
                <a:extLst>
                  <a:ext uri="{FF2B5EF4-FFF2-40B4-BE49-F238E27FC236}">
                    <a16:creationId xmlns:a16="http://schemas.microsoft.com/office/drawing/2014/main" id="{AA8D92B0-77A6-4217-B786-DE6AC1783267}"/>
                  </a:ext>
                </a:extLst>
              </p14:cNvPr>
              <p14:cNvContentPartPr/>
              <p14:nvPr/>
            </p14:nvContentPartPr>
            <p14:xfrm>
              <a:off x="522360" y="3038400"/>
              <a:ext cx="6745320" cy="553680"/>
            </p14:xfrm>
          </p:contentPart>
        </mc:Choice>
        <mc:Fallback>
          <p:pic>
            <p:nvPicPr>
              <p:cNvPr id="6" name="Input penna 5">
                <a:extLst>
                  <a:ext uri="{FF2B5EF4-FFF2-40B4-BE49-F238E27FC236}">
                    <a16:creationId xmlns:a16="http://schemas.microsoft.com/office/drawing/2014/main" id="{AA8D92B0-77A6-4217-B786-DE6AC1783267}"/>
                  </a:ext>
                </a:extLst>
              </p:cNvPr>
              <p:cNvPicPr/>
              <p:nvPr/>
            </p:nvPicPr>
            <p:blipFill>
              <a:blip r:embed="rId11"/>
              <a:stretch>
                <a:fillRect/>
              </a:stretch>
            </p:blipFill>
            <p:spPr>
              <a:xfrm>
                <a:off x="506520" y="2975040"/>
                <a:ext cx="6776640" cy="680400"/>
              </a:xfrm>
              <a:prstGeom prst="rect">
                <a:avLst/>
              </a:prstGeom>
            </p:spPr>
          </p:pic>
        </mc:Fallback>
      </mc:AlternateContent>
      <mc:AlternateContent xmlns:mc="http://schemas.openxmlformats.org/markup-compatibility/2006">
        <mc:Choice xmlns:p14="http://schemas.microsoft.com/office/powerpoint/2010/main" Requires="p14">
          <p:contentPart p14:bwMode="auto" r:id="rId12">
            <p14:nvContentPartPr>
              <p14:cNvPr id="7" name="Input penna 6">
                <a:extLst>
                  <a:ext uri="{FF2B5EF4-FFF2-40B4-BE49-F238E27FC236}">
                    <a16:creationId xmlns:a16="http://schemas.microsoft.com/office/drawing/2014/main" id="{0740801D-9991-490E-8A27-DAEAF76EA24C}"/>
                  </a:ext>
                </a:extLst>
              </p14:cNvPr>
              <p14:cNvContentPartPr/>
              <p14:nvPr/>
            </p14:nvContentPartPr>
            <p14:xfrm>
              <a:off x="532800" y="6744960"/>
              <a:ext cx="6661800" cy="198720"/>
            </p14:xfrm>
          </p:contentPart>
        </mc:Choice>
        <mc:Fallback>
          <p:pic>
            <p:nvPicPr>
              <p:cNvPr id="7" name="Input penna 6">
                <a:extLst>
                  <a:ext uri="{FF2B5EF4-FFF2-40B4-BE49-F238E27FC236}">
                    <a16:creationId xmlns:a16="http://schemas.microsoft.com/office/drawing/2014/main" id="{0740801D-9991-490E-8A27-DAEAF76EA24C}"/>
                  </a:ext>
                </a:extLst>
              </p:cNvPr>
              <p:cNvPicPr/>
              <p:nvPr/>
            </p:nvPicPr>
            <p:blipFill>
              <a:blip r:embed="rId13"/>
              <a:stretch>
                <a:fillRect/>
              </a:stretch>
            </p:blipFill>
            <p:spPr>
              <a:xfrm>
                <a:off x="516960" y="6681600"/>
                <a:ext cx="6693120" cy="325440"/>
              </a:xfrm>
              <a:prstGeom prst="rect">
                <a:avLst/>
              </a:prstGeom>
            </p:spPr>
          </p:pic>
        </mc:Fallback>
      </mc:AlternateContent>
      <mc:AlternateContent xmlns:mc="http://schemas.openxmlformats.org/markup-compatibility/2006">
        <mc:Choice xmlns:p14="http://schemas.microsoft.com/office/powerpoint/2010/main" Requires="p14">
          <p:contentPart p14:bwMode="auto" r:id="rId14">
            <p14:nvContentPartPr>
              <p14:cNvPr id="8" name="Input penna 7">
                <a:extLst>
                  <a:ext uri="{FF2B5EF4-FFF2-40B4-BE49-F238E27FC236}">
                    <a16:creationId xmlns:a16="http://schemas.microsoft.com/office/drawing/2014/main" id="{3FC6C92E-E784-430A-BEBD-263E81FDEBDB}"/>
                  </a:ext>
                </a:extLst>
              </p14:cNvPr>
              <p14:cNvContentPartPr/>
              <p14:nvPr/>
            </p14:nvContentPartPr>
            <p14:xfrm>
              <a:off x="522360" y="6828480"/>
              <a:ext cx="5878800" cy="397080"/>
            </p14:xfrm>
          </p:contentPart>
        </mc:Choice>
        <mc:Fallback>
          <p:pic>
            <p:nvPicPr>
              <p:cNvPr id="8" name="Input penna 7">
                <a:extLst>
                  <a:ext uri="{FF2B5EF4-FFF2-40B4-BE49-F238E27FC236}">
                    <a16:creationId xmlns:a16="http://schemas.microsoft.com/office/drawing/2014/main" id="{3FC6C92E-E784-430A-BEBD-263E81FDEBDB}"/>
                  </a:ext>
                </a:extLst>
              </p:cNvPr>
              <p:cNvPicPr/>
              <p:nvPr/>
            </p:nvPicPr>
            <p:blipFill>
              <a:blip r:embed="rId15"/>
              <a:stretch>
                <a:fillRect/>
              </a:stretch>
            </p:blipFill>
            <p:spPr>
              <a:xfrm>
                <a:off x="506520" y="6765120"/>
                <a:ext cx="5910120" cy="523800"/>
              </a:xfrm>
              <a:prstGeom prst="rect">
                <a:avLst/>
              </a:prstGeom>
            </p:spPr>
          </p:pic>
        </mc:Fallback>
      </mc:AlternateContent>
      <mc:AlternateContent xmlns:mc="http://schemas.openxmlformats.org/markup-compatibility/2006">
        <mc:Choice xmlns:p14="http://schemas.microsoft.com/office/powerpoint/2010/main" Requires="p14">
          <p:contentPart p14:bwMode="auto" r:id="rId16">
            <p14:nvContentPartPr>
              <p14:cNvPr id="11" name="Input penna 10">
                <a:extLst>
                  <a:ext uri="{FF2B5EF4-FFF2-40B4-BE49-F238E27FC236}">
                    <a16:creationId xmlns:a16="http://schemas.microsoft.com/office/drawing/2014/main" id="{E98771A6-7244-4D92-AAC7-62800DB14D63}"/>
                  </a:ext>
                </a:extLst>
              </p14:cNvPr>
              <p14:cNvContentPartPr/>
              <p14:nvPr/>
            </p14:nvContentPartPr>
            <p14:xfrm>
              <a:off x="1033920" y="6859800"/>
              <a:ext cx="1973880" cy="282240"/>
            </p14:xfrm>
          </p:contentPart>
        </mc:Choice>
        <mc:Fallback>
          <p:pic>
            <p:nvPicPr>
              <p:cNvPr id="11" name="Input penna 10">
                <a:extLst>
                  <a:ext uri="{FF2B5EF4-FFF2-40B4-BE49-F238E27FC236}">
                    <a16:creationId xmlns:a16="http://schemas.microsoft.com/office/drawing/2014/main" id="{E98771A6-7244-4D92-AAC7-62800DB14D63}"/>
                  </a:ext>
                </a:extLst>
              </p:cNvPr>
              <p:cNvPicPr/>
              <p:nvPr/>
            </p:nvPicPr>
            <p:blipFill>
              <a:blip r:embed="rId17"/>
              <a:stretch>
                <a:fillRect/>
              </a:stretch>
            </p:blipFill>
            <p:spPr>
              <a:xfrm>
                <a:off x="1018080" y="6796440"/>
                <a:ext cx="2005200" cy="408960"/>
              </a:xfrm>
              <a:prstGeom prst="rect">
                <a:avLst/>
              </a:prstGeom>
            </p:spPr>
          </p:pic>
        </mc:Fallback>
      </mc:AlternateContent>
    </p:spTree>
    <p:extLst>
      <p:ext uri="{BB962C8B-B14F-4D97-AF65-F5344CB8AC3E}">
        <p14:creationId xmlns:p14="http://schemas.microsoft.com/office/powerpoint/2010/main" val="4246431089"/>
      </p:ext>
    </p:extLst>
  </p:cSld>
  <p:clrMapOvr>
    <a:masterClrMapping/>
  </p:clrMapOvr>
  <p:transition spd="med"/>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4" name="In questo manuale troverai indicazioni utili per migliorare il tuo modo di fare slide, ma non solo. Chi lo ha letto ha riscontrato benefici anche, per esempio, per la creazione di un’immagine personalizzata per i social oppure per una locandina. Se leggerai questo semplice manuale tutto d’un fiato, non pretendendo di applicare ogni consiglio subito, ma lasciando che le informazioni ti attraversino senza troppe resistenze, assorbendo il design e i testi di questo ebook, noterai che, quasi senza accorgertene, avrai migliorato le tue competenze in ambito di comunicazione visiva. Lo stile di questo manuale è diretto e amichevole, per generare in te il massimo cambiamento con il minor tempo possibile.…"/>
          <p:cNvSpPr txBox="1"/>
          <p:nvPr/>
        </p:nvSpPr>
        <p:spPr>
          <a:xfrm>
            <a:off x="440086" y="4470290"/>
            <a:ext cx="6366502" cy="86280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397" rIns="50397">
            <a:spAutoFit/>
          </a:bodyPr>
          <a:lstStyle/>
          <a:p>
            <a:pPr algn="just">
              <a:lnSpc>
                <a:spcPct val="110000"/>
              </a:lnSpc>
              <a:defRPr sz="1400">
                <a:solidFill>
                  <a:srgbClr val="404040"/>
                </a:solidFill>
                <a:latin typeface="Fira Sans Regular"/>
                <a:ea typeface="Fira Sans Regular"/>
                <a:cs typeface="Fira Sans Regular"/>
                <a:sym typeface="Fira Sans Regular"/>
              </a:defRPr>
            </a:pPr>
            <a:endParaRPr lang="it-IT" sz="1543" dirty="0">
              <a:latin typeface="Fira Sans Bold"/>
              <a:sym typeface="Fira Sans Bold"/>
            </a:endParaRPr>
          </a:p>
          <a:p>
            <a:pPr>
              <a:lnSpc>
                <a:spcPct val="110000"/>
              </a:lnSpc>
              <a:defRPr sz="1400">
                <a:solidFill>
                  <a:srgbClr val="404040"/>
                </a:solidFill>
                <a:latin typeface="Fira Sans Regular"/>
                <a:ea typeface="Fira Sans Regular"/>
                <a:cs typeface="Fira Sans Regular"/>
                <a:sym typeface="Fira Sans Regular"/>
              </a:defRPr>
            </a:pPr>
            <a:endParaRPr lang="it-IT" sz="1543" dirty="0">
              <a:latin typeface="Fira Sans Bold"/>
              <a:sym typeface="Fira Sans Bold"/>
            </a:endParaRPr>
          </a:p>
          <a:p>
            <a:pPr>
              <a:lnSpc>
                <a:spcPct val="110000"/>
              </a:lnSpc>
              <a:defRPr sz="1400">
                <a:solidFill>
                  <a:srgbClr val="404040"/>
                </a:solidFill>
                <a:latin typeface="Fira Sans Regular"/>
                <a:ea typeface="Fira Sans Regular"/>
                <a:cs typeface="Fira Sans Regular"/>
                <a:sym typeface="Fira Sans Regular"/>
              </a:defRPr>
            </a:pPr>
            <a:endParaRPr lang="it-IT" sz="1543" dirty="0">
              <a:latin typeface="Fira Sans Bold"/>
              <a:sym typeface="Fira Sans Bold"/>
            </a:endParaRPr>
          </a:p>
        </p:txBody>
      </p:sp>
      <p:sp>
        <p:nvSpPr>
          <p:cNvPr id="276" name="Fare errori significa semplicemente che si sta imparando velocemente"/>
          <p:cNvSpPr txBox="1"/>
          <p:nvPr/>
        </p:nvSpPr>
        <p:spPr>
          <a:xfrm>
            <a:off x="1030604" y="9791639"/>
            <a:ext cx="4827271" cy="44895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5998" tIns="55998" rIns="55998" bIns="55998" anchor="ctr">
            <a:spAutoFit/>
          </a:bodyPr>
          <a:lstStyle/>
          <a:p>
            <a:pPr>
              <a:lnSpc>
                <a:spcPct val="90000"/>
              </a:lnSpc>
              <a:defRPr sz="2200">
                <a:solidFill>
                  <a:srgbClr val="FFFFFF"/>
                </a:solidFill>
                <a:latin typeface="Fira Sans Regular"/>
                <a:ea typeface="Fira Sans Regular"/>
                <a:cs typeface="Fira Sans Regular"/>
                <a:sym typeface="Fira Sans Regular"/>
              </a:defRPr>
            </a:pPr>
            <a:endParaRPr sz="2425" dirty="0"/>
          </a:p>
        </p:txBody>
      </p:sp>
      <p:sp>
        <p:nvSpPr>
          <p:cNvPr id="277" name="“"/>
          <p:cNvSpPr txBox="1"/>
          <p:nvPr/>
        </p:nvSpPr>
        <p:spPr>
          <a:xfrm>
            <a:off x="416828" y="8999609"/>
            <a:ext cx="1008876" cy="1744773"/>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397" rIns="50397" anchor="ctr">
            <a:spAutoFit/>
          </a:bodyPr>
          <a:lstStyle>
            <a:lvl1pPr>
              <a:lnSpc>
                <a:spcPct val="110000"/>
              </a:lnSpc>
              <a:defRPr sz="9600">
                <a:solidFill>
                  <a:srgbClr val="FFFFFF"/>
                </a:solidFill>
                <a:latin typeface="Helvetica"/>
                <a:ea typeface="Helvetica"/>
                <a:cs typeface="Helvetica"/>
                <a:sym typeface="Helvetica"/>
              </a:defRPr>
            </a:lvl1pPr>
          </a:lstStyle>
          <a:p>
            <a:r>
              <a:rPr sz="10582" dirty="0"/>
              <a:t>“</a:t>
            </a:r>
          </a:p>
        </p:txBody>
      </p:sp>
      <p:sp>
        <p:nvSpPr>
          <p:cNvPr id="271" name="Rettangolo"/>
          <p:cNvSpPr/>
          <p:nvPr/>
        </p:nvSpPr>
        <p:spPr>
          <a:xfrm>
            <a:off x="-1" y="1517195"/>
            <a:ext cx="7107384" cy="889977"/>
          </a:xfrm>
          <a:prstGeom prst="rect">
            <a:avLst/>
          </a:prstGeom>
          <a:solidFill>
            <a:srgbClr val="C73278"/>
          </a:solidFill>
          <a:ln w="12700">
            <a:miter lim="400000"/>
          </a:ln>
        </p:spPr>
        <p:txBody>
          <a:bodyPr lIns="50397" rIns="50397" anchor="ctr"/>
          <a:lstStyle/>
          <a:p>
            <a:pPr>
              <a:defRPr>
                <a:solidFill>
                  <a:srgbClr val="FFFFFF"/>
                </a:solidFill>
              </a:defRPr>
            </a:pPr>
            <a:r>
              <a:rPr lang="it-IT" sz="2400" dirty="0"/>
              <a:t> 4.1. L’ALBERO DELLA PARTECIPAZIONE: </a:t>
            </a:r>
          </a:p>
          <a:p>
            <a:pPr>
              <a:defRPr>
                <a:solidFill>
                  <a:srgbClr val="FFFFFF"/>
                </a:solidFill>
              </a:defRPr>
            </a:pPr>
            <a:r>
              <a:rPr lang="it-IT" sz="2400" dirty="0"/>
              <a:t>	  ESITI DEL LABORATORIO </a:t>
            </a:r>
            <a:r>
              <a:rPr lang="it-IT" sz="2400" i="1" dirty="0"/>
              <a:t>(segue)</a:t>
            </a:r>
            <a:endParaRPr sz="2400" dirty="0"/>
          </a:p>
        </p:txBody>
      </p:sp>
      <p:sp>
        <p:nvSpPr>
          <p:cNvPr id="273" name="Cambia subito il tuo modo di fare slide!"/>
          <p:cNvSpPr txBox="1"/>
          <p:nvPr/>
        </p:nvSpPr>
        <p:spPr>
          <a:xfrm>
            <a:off x="446864" y="3346823"/>
            <a:ext cx="4186949" cy="519694"/>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397" rIns="50397">
            <a:spAutoFit/>
          </a:bodyPr>
          <a:lstStyle>
            <a:lvl1pPr>
              <a:lnSpc>
                <a:spcPct val="90000"/>
              </a:lnSpc>
              <a:defRPr sz="2800">
                <a:solidFill>
                  <a:srgbClr val="FFFFFF"/>
                </a:solidFill>
                <a:latin typeface="Fira Sans SemiBold"/>
                <a:ea typeface="Fira Sans SemiBold"/>
                <a:cs typeface="Fira Sans SemiBold"/>
                <a:sym typeface="Fira Sans SemiBold"/>
              </a:defRPr>
            </a:lvl1pPr>
          </a:lstStyle>
          <a:p>
            <a:pPr algn="ctr"/>
            <a:endParaRPr sz="3086" dirty="0"/>
          </a:p>
        </p:txBody>
      </p:sp>
      <p:sp>
        <p:nvSpPr>
          <p:cNvPr id="9" name="Puoi creare una presentazione con Keynote e Powerpoint e fare gli stessi identici errori, puoi usare Prezi per movimentare i tuoi contenuti ma se la presentazione non ha una buona struttura non funzionerà, puoi utilizzare un programma di grafica professionale e creare comunque una presentazione poco efficace. Lo strumento è ciò che ci permette di realizzare ciò che prima abbiamo progettato nella testa, un contenitore vuoto da riempire con le nostre idee. Certamente esistono delle differenze tra i vari strumenti ma non saranno queste a limitarci. I veri pericoli sono altri e li vedremo tra poco.…">
            <a:extLst>
              <a:ext uri="{FF2B5EF4-FFF2-40B4-BE49-F238E27FC236}">
                <a16:creationId xmlns:a16="http://schemas.microsoft.com/office/drawing/2014/main" id="{FB2DA357-EE0B-4C85-9AE5-6875A6C11176}"/>
              </a:ext>
            </a:extLst>
          </p:cNvPr>
          <p:cNvSpPr txBox="1"/>
          <p:nvPr/>
        </p:nvSpPr>
        <p:spPr>
          <a:xfrm>
            <a:off x="416828" y="2600281"/>
            <a:ext cx="6259545" cy="696992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397" rIns="50397">
            <a:spAutoFit/>
          </a:bodyPr>
          <a:lstStyle/>
          <a:p>
            <a:pPr algn="just"/>
            <a:r>
              <a:rPr lang="it-IT" sz="1540" dirty="0">
                <a:latin typeface="Fira Sans"/>
              </a:rPr>
              <a:t>Nel confronto emerge anche una ‘questione calda’, relativa ai rischi e alle opportunità della </a:t>
            </a:r>
            <a:r>
              <a:rPr lang="it-IT" sz="1540" b="1" dirty="0">
                <a:latin typeface="Fira Sans"/>
              </a:rPr>
              <a:t>partecipazione «online</a:t>
            </a:r>
            <a:r>
              <a:rPr lang="it-IT" sz="1540" dirty="0">
                <a:latin typeface="Fira Sans"/>
              </a:rPr>
              <a:t>»: commentare in maniera distruttiva tramite i social network i fatti relativi alla vita della comunità locale (con riferimento alle scelte dell’Amministrazione, agli eventi pubblici, alle attività delle consulte stesse, ecc.) non viene considerata una modalità di partecipazione alla «vita pubblica», ma molto spesso, purtroppo, una scusa per fare polemica strumentale e superficiale. </a:t>
            </a:r>
          </a:p>
          <a:p>
            <a:pPr algn="just"/>
            <a:r>
              <a:rPr lang="it-IT" sz="1540" dirty="0">
                <a:latin typeface="Fira Sans"/>
              </a:rPr>
              <a:t>Anche se viene riconosciuto, in generale, che le piattaforme digitali rappresentano una risorsa preziosa per informare, agganciare i cittadini e rendicontare un processo partecipativo in tempo reale. </a:t>
            </a:r>
          </a:p>
          <a:p>
            <a:pPr algn="just"/>
            <a:r>
              <a:rPr lang="it-IT" sz="1540" dirty="0">
                <a:latin typeface="Fira Sans"/>
              </a:rPr>
              <a:t>Insomma, la comunicazione via web viene considerata dai presenti una sorta di ‘arma a doppio </a:t>
            </a:r>
            <a:r>
              <a:rPr lang="it-IT" sz="1540" dirty="0" err="1">
                <a:latin typeface="Fira Sans"/>
              </a:rPr>
              <a:t>taglio’</a:t>
            </a:r>
            <a:r>
              <a:rPr lang="it-IT" sz="1540" dirty="0">
                <a:latin typeface="Fira Sans"/>
              </a:rPr>
              <a:t> che per definizione potenzia la connessione fra le persone (e in tal senso è a supporto potenzialmente dei processi partecipativi) ma, al contempo, amplifica la possibilità di fare polemica e di innescare conflittualità più difficilmente risolvibili. </a:t>
            </a:r>
          </a:p>
          <a:p>
            <a:pPr algn="just"/>
            <a:endParaRPr lang="it-IT" sz="1540" dirty="0">
              <a:latin typeface="Fira Sans"/>
            </a:endParaRPr>
          </a:p>
          <a:p>
            <a:pPr algn="just"/>
            <a:r>
              <a:rPr lang="it-IT" sz="1540" dirty="0">
                <a:latin typeface="Fira Sans"/>
              </a:rPr>
              <a:t>Di seguito, </a:t>
            </a:r>
            <a:r>
              <a:rPr lang="it-IT" sz="1540" b="1" dirty="0">
                <a:latin typeface="Fira Sans"/>
              </a:rPr>
              <a:t>si presentano 4 immagini </a:t>
            </a:r>
            <a:r>
              <a:rPr lang="it-IT" sz="1540" dirty="0">
                <a:latin typeface="Fira Sans"/>
              </a:rPr>
              <a:t>che sintetizzano quanto emerso dal dibattito.</a:t>
            </a:r>
          </a:p>
          <a:p>
            <a:endParaRPr lang="it-IT" sz="1543" dirty="0"/>
          </a:p>
          <a:p>
            <a:endParaRPr lang="it-IT" sz="1543" dirty="0"/>
          </a:p>
          <a:p>
            <a:endParaRPr lang="it-IT" sz="1543" dirty="0"/>
          </a:p>
          <a:p>
            <a:endParaRPr lang="it-IT" sz="1543" dirty="0"/>
          </a:p>
          <a:p>
            <a:endParaRPr lang="it-IT" sz="1543" dirty="0"/>
          </a:p>
          <a:p>
            <a:endParaRPr lang="it-IT" sz="1543" dirty="0"/>
          </a:p>
          <a:p>
            <a:endParaRPr lang="it-IT" sz="1543" dirty="0"/>
          </a:p>
          <a:p>
            <a:endParaRPr lang="it-IT" sz="1543" dirty="0"/>
          </a:p>
          <a:p>
            <a:endParaRPr lang="it-IT" sz="1543" dirty="0"/>
          </a:p>
          <a:p>
            <a:endParaRPr lang="it-IT" sz="1543" dirty="0"/>
          </a:p>
          <a:p>
            <a:endParaRPr sz="1543" dirty="0"/>
          </a:p>
        </p:txBody>
      </p:sp>
      <p:pic>
        <p:nvPicPr>
          <p:cNvPr id="3" name="Immagine 2">
            <a:extLst>
              <a:ext uri="{FF2B5EF4-FFF2-40B4-BE49-F238E27FC236}">
                <a16:creationId xmlns:a16="http://schemas.microsoft.com/office/drawing/2014/main" id="{1FE1DEB5-A888-48BE-A467-F361E17C8705}"/>
              </a:ext>
            </a:extLst>
          </p:cNvPr>
          <p:cNvPicPr>
            <a:picLocks noChangeAspect="1"/>
          </p:cNvPicPr>
          <p:nvPr/>
        </p:nvPicPr>
        <p:blipFill rotWithShape="1">
          <a:blip r:embed="rId2"/>
          <a:srcRect t="14332" b="24767"/>
          <a:stretch/>
        </p:blipFill>
        <p:spPr>
          <a:xfrm>
            <a:off x="0" y="0"/>
            <a:ext cx="7559675" cy="1495081"/>
          </a:xfrm>
          <a:prstGeom prst="rect">
            <a:avLst/>
          </a:prstGeom>
        </p:spPr>
      </p:pic>
      <p:sp>
        <p:nvSpPr>
          <p:cNvPr id="10" name="Rettangolo">
            <a:extLst>
              <a:ext uri="{FF2B5EF4-FFF2-40B4-BE49-F238E27FC236}">
                <a16:creationId xmlns:a16="http://schemas.microsoft.com/office/drawing/2014/main" id="{787BF359-2B27-4356-B121-A30D8D28FFAF}"/>
              </a:ext>
            </a:extLst>
          </p:cNvPr>
          <p:cNvSpPr/>
          <p:nvPr/>
        </p:nvSpPr>
        <p:spPr>
          <a:xfrm>
            <a:off x="0" y="9392986"/>
            <a:ext cx="7559675" cy="1403965"/>
          </a:xfrm>
          <a:prstGeom prst="rect">
            <a:avLst/>
          </a:prstGeom>
          <a:solidFill>
            <a:srgbClr val="1A84B2"/>
          </a:solidFill>
          <a:ln w="12700">
            <a:miter lim="400000"/>
          </a:ln>
        </p:spPr>
        <p:txBody>
          <a:bodyPr lIns="50397" rIns="50397" anchor="ctr"/>
          <a:lstStyle/>
          <a:p>
            <a:pPr algn="ctr">
              <a:lnSpc>
                <a:spcPct val="110000"/>
              </a:lnSpc>
              <a:defRPr sz="1400">
                <a:solidFill>
                  <a:srgbClr val="FFFFFF"/>
                </a:solidFill>
                <a:latin typeface="Fira Sans Regular"/>
                <a:ea typeface="Fira Sans Regular"/>
                <a:cs typeface="Fira Sans Regular"/>
                <a:sym typeface="Fira Sans Regular"/>
              </a:defRPr>
            </a:pPr>
            <a:endParaRPr sz="1543" dirty="0"/>
          </a:p>
        </p:txBody>
      </p:sp>
      <p:pic>
        <p:nvPicPr>
          <p:cNvPr id="12" name="Immagine 11">
            <a:extLst>
              <a:ext uri="{FF2B5EF4-FFF2-40B4-BE49-F238E27FC236}">
                <a16:creationId xmlns:a16="http://schemas.microsoft.com/office/drawing/2014/main" id="{7D9BF8D6-8604-424A-ADF2-1D6469BFB38D}"/>
              </a:ext>
            </a:extLst>
          </p:cNvPr>
          <p:cNvPicPr>
            <a:picLocks noChangeAspect="1"/>
          </p:cNvPicPr>
          <p:nvPr/>
        </p:nvPicPr>
        <p:blipFill rotWithShape="1">
          <a:blip r:embed="rId3">
            <a:alphaModFix amt="50000"/>
          </a:blip>
          <a:srcRect l="726" t="25118" r="-726" b="24340"/>
          <a:stretch/>
        </p:blipFill>
        <p:spPr>
          <a:xfrm>
            <a:off x="-1" y="9392987"/>
            <a:ext cx="7708860" cy="1377680"/>
          </a:xfrm>
          <a:prstGeom prst="rect">
            <a:avLst/>
          </a:prstGeom>
        </p:spPr>
      </p:pic>
      <mc:AlternateContent xmlns:mc="http://schemas.openxmlformats.org/markup-compatibility/2006">
        <mc:Choice xmlns:p14="http://schemas.microsoft.com/office/powerpoint/2010/main" Requires="p14">
          <p:contentPart p14:bwMode="auto" r:id="rId4">
            <p14:nvContentPartPr>
              <p14:cNvPr id="2" name="Input penna 1">
                <a:extLst>
                  <a:ext uri="{FF2B5EF4-FFF2-40B4-BE49-F238E27FC236}">
                    <a16:creationId xmlns:a16="http://schemas.microsoft.com/office/drawing/2014/main" id="{7DCE7DA3-F065-403F-AEB1-B6F91E06E6D7}"/>
                  </a:ext>
                </a:extLst>
              </p14:cNvPr>
              <p14:cNvContentPartPr/>
              <p14:nvPr/>
            </p14:nvContentPartPr>
            <p14:xfrm>
              <a:off x="438840" y="2673000"/>
              <a:ext cx="6212880" cy="480600"/>
            </p14:xfrm>
          </p:contentPart>
        </mc:Choice>
        <mc:Fallback>
          <p:pic>
            <p:nvPicPr>
              <p:cNvPr id="2" name="Input penna 1">
                <a:extLst>
                  <a:ext uri="{FF2B5EF4-FFF2-40B4-BE49-F238E27FC236}">
                    <a16:creationId xmlns:a16="http://schemas.microsoft.com/office/drawing/2014/main" id="{7DCE7DA3-F065-403F-AEB1-B6F91E06E6D7}"/>
                  </a:ext>
                </a:extLst>
              </p:cNvPr>
              <p:cNvPicPr/>
              <p:nvPr/>
            </p:nvPicPr>
            <p:blipFill>
              <a:blip r:embed="rId5"/>
              <a:stretch>
                <a:fillRect/>
              </a:stretch>
            </p:blipFill>
            <p:spPr>
              <a:xfrm>
                <a:off x="423000" y="2609640"/>
                <a:ext cx="6244200" cy="607320"/>
              </a:xfrm>
              <a:prstGeom prst="rect">
                <a:avLst/>
              </a:prstGeom>
            </p:spPr>
          </p:pic>
        </mc:Fallback>
      </mc:AlternateContent>
      <mc:AlternateContent xmlns:mc="http://schemas.openxmlformats.org/markup-compatibility/2006">
        <mc:Choice xmlns:p14="http://schemas.microsoft.com/office/powerpoint/2010/main" Requires="p14">
          <p:contentPart p14:bwMode="auto" r:id="rId6">
            <p14:nvContentPartPr>
              <p14:cNvPr id="4" name="Input penna 3">
                <a:extLst>
                  <a:ext uri="{FF2B5EF4-FFF2-40B4-BE49-F238E27FC236}">
                    <a16:creationId xmlns:a16="http://schemas.microsoft.com/office/drawing/2014/main" id="{DABAB27A-5F47-44ED-BD3A-6CA63DC4616F}"/>
                  </a:ext>
                </a:extLst>
              </p14:cNvPr>
              <p14:cNvContentPartPr/>
              <p14:nvPr/>
            </p14:nvContentPartPr>
            <p14:xfrm>
              <a:off x="4688280" y="4312080"/>
              <a:ext cx="2036520" cy="146520"/>
            </p14:xfrm>
          </p:contentPart>
        </mc:Choice>
        <mc:Fallback>
          <p:pic>
            <p:nvPicPr>
              <p:cNvPr id="4" name="Input penna 3">
                <a:extLst>
                  <a:ext uri="{FF2B5EF4-FFF2-40B4-BE49-F238E27FC236}">
                    <a16:creationId xmlns:a16="http://schemas.microsoft.com/office/drawing/2014/main" id="{DABAB27A-5F47-44ED-BD3A-6CA63DC4616F}"/>
                  </a:ext>
                </a:extLst>
              </p:cNvPr>
              <p:cNvPicPr/>
              <p:nvPr/>
            </p:nvPicPr>
            <p:blipFill>
              <a:blip r:embed="rId7"/>
              <a:stretch>
                <a:fillRect/>
              </a:stretch>
            </p:blipFill>
            <p:spPr>
              <a:xfrm>
                <a:off x="4672440" y="4248720"/>
                <a:ext cx="2067840" cy="273240"/>
              </a:xfrm>
              <a:prstGeom prst="rect">
                <a:avLst/>
              </a:prstGeom>
            </p:spPr>
          </p:pic>
        </mc:Fallback>
      </mc:AlternateContent>
      <mc:AlternateContent xmlns:mc="http://schemas.openxmlformats.org/markup-compatibility/2006">
        <mc:Choice xmlns:p14="http://schemas.microsoft.com/office/powerpoint/2010/main" Requires="p14">
          <p:contentPart p14:bwMode="auto" r:id="rId8">
            <p14:nvContentPartPr>
              <p14:cNvPr id="5" name="Input penna 4">
                <a:extLst>
                  <a:ext uri="{FF2B5EF4-FFF2-40B4-BE49-F238E27FC236}">
                    <a16:creationId xmlns:a16="http://schemas.microsoft.com/office/drawing/2014/main" id="{C986BAB5-5436-4DE5-9185-92C7C5E553E4}"/>
                  </a:ext>
                </a:extLst>
              </p14:cNvPr>
              <p14:cNvContentPartPr/>
              <p14:nvPr/>
            </p14:nvContentPartPr>
            <p14:xfrm>
              <a:off x="365760" y="4343400"/>
              <a:ext cx="6254640" cy="585360"/>
            </p14:xfrm>
          </p:contentPart>
        </mc:Choice>
        <mc:Fallback>
          <p:pic>
            <p:nvPicPr>
              <p:cNvPr id="5" name="Input penna 4">
                <a:extLst>
                  <a:ext uri="{FF2B5EF4-FFF2-40B4-BE49-F238E27FC236}">
                    <a16:creationId xmlns:a16="http://schemas.microsoft.com/office/drawing/2014/main" id="{C986BAB5-5436-4DE5-9185-92C7C5E553E4}"/>
                  </a:ext>
                </a:extLst>
              </p:cNvPr>
              <p:cNvPicPr/>
              <p:nvPr/>
            </p:nvPicPr>
            <p:blipFill>
              <a:blip r:embed="rId9"/>
              <a:stretch>
                <a:fillRect/>
              </a:stretch>
            </p:blipFill>
            <p:spPr>
              <a:xfrm>
                <a:off x="349920" y="4280040"/>
                <a:ext cx="6285960" cy="712080"/>
              </a:xfrm>
              <a:prstGeom prst="rect">
                <a:avLst/>
              </a:prstGeom>
            </p:spPr>
          </p:pic>
        </mc:Fallback>
      </mc:AlternateContent>
    </p:spTree>
    <p:extLst>
      <p:ext uri="{BB962C8B-B14F-4D97-AF65-F5344CB8AC3E}">
        <p14:creationId xmlns:p14="http://schemas.microsoft.com/office/powerpoint/2010/main" val="1056137903"/>
      </p:ext>
    </p:extLst>
  </p:cSld>
  <p:clrMapOvr>
    <a:masterClrMapping/>
  </p:clrMapOvr>
  <p:transition spd="med"/>
</p:sld>
</file>

<file path=ppt/theme/theme1.xml><?xml version="1.0" encoding="utf-8"?>
<a:theme xmlns:a="http://schemas.openxmlformats.org/drawingml/2006/main" name="Tema di Office">
  <a:themeElements>
    <a:clrScheme name="Tema di 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Tema di 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Tema di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ema di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2816</TotalTime>
  <Words>4448</Words>
  <Application>Microsoft Office PowerPoint</Application>
  <PresentationFormat>Personalizzato</PresentationFormat>
  <Paragraphs>354</Paragraphs>
  <Slides>22</Slides>
  <Notes>1</Notes>
  <HiddenSlides>0</HiddenSlides>
  <MMClips>0</MMClips>
  <ScaleCrop>false</ScaleCrop>
  <HeadingPairs>
    <vt:vector size="6" baseType="variant">
      <vt:variant>
        <vt:lpstr>Caratteri utilizzati</vt:lpstr>
      </vt:variant>
      <vt:variant>
        <vt:i4>14</vt:i4>
      </vt:variant>
      <vt:variant>
        <vt:lpstr>Tema</vt:lpstr>
      </vt:variant>
      <vt:variant>
        <vt:i4>1</vt:i4>
      </vt:variant>
      <vt:variant>
        <vt:lpstr>Titoli diapositive</vt:lpstr>
      </vt:variant>
      <vt:variant>
        <vt:i4>22</vt:i4>
      </vt:variant>
    </vt:vector>
  </HeadingPairs>
  <TitlesOfParts>
    <vt:vector size="37" baseType="lpstr">
      <vt:lpstr>Arial</vt:lpstr>
      <vt:lpstr>Calibri</vt:lpstr>
      <vt:lpstr>Calibri Light</vt:lpstr>
      <vt:lpstr>Century Gothic</vt:lpstr>
      <vt:lpstr>Fira Sans</vt:lpstr>
      <vt:lpstr>Fira Sans Bold</vt:lpstr>
      <vt:lpstr>Fira Sans Medium</vt:lpstr>
      <vt:lpstr>Fira Sans Regular</vt:lpstr>
      <vt:lpstr>Fira Sans SemiBold</vt:lpstr>
      <vt:lpstr>Helvetica</vt:lpstr>
      <vt:lpstr>Raleway Light</vt:lpstr>
      <vt:lpstr>Roboto Regular</vt:lpstr>
      <vt:lpstr>Tw Cen MT</vt:lpstr>
      <vt:lpstr>Wingdings</vt:lpstr>
      <vt:lpstr>Tema di Office</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Presentazione standard di PowerPoint</dc:title>
  <dc:subject/>
  <dc:creator>Microsoft Office User</dc:creator>
  <cp:keywords/>
  <dc:description/>
  <cp:lastModifiedBy> </cp:lastModifiedBy>
  <cp:revision>564</cp:revision>
  <cp:lastPrinted>2019-03-27T14:54:11Z</cp:lastPrinted>
  <dcterms:created xsi:type="dcterms:W3CDTF">2018-11-25T19:45:38Z</dcterms:created>
  <dcterms:modified xsi:type="dcterms:W3CDTF">2019-03-27T15:02:35Z</dcterms:modified>
  <cp:category/>
</cp:coreProperties>
</file>